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82" r:id="rId2"/>
    <p:sldId id="300" r:id="rId3"/>
    <p:sldId id="279" r:id="rId4"/>
    <p:sldId id="280" r:id="rId5"/>
    <p:sldId id="287" r:id="rId6"/>
    <p:sldId id="299" r:id="rId7"/>
    <p:sldId id="289" r:id="rId8"/>
    <p:sldId id="298" r:id="rId9"/>
    <p:sldId id="281" r:id="rId10"/>
    <p:sldId id="271" r:id="rId11"/>
    <p:sldId id="288" r:id="rId12"/>
    <p:sldId id="283" r:id="rId13"/>
    <p:sldId id="284" r:id="rId14"/>
    <p:sldId id="285" r:id="rId15"/>
    <p:sldId id="295" r:id="rId16"/>
    <p:sldId id="286" r:id="rId17"/>
    <p:sldId id="291" r:id="rId18"/>
    <p:sldId id="297" r:id="rId19"/>
    <p:sldId id="292" r:id="rId20"/>
    <p:sldId id="272" r:id="rId2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123" d="100"/>
          <a:sy n="123" d="100"/>
        </p:scale>
        <p:origin x="10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8894-7731-43DE-AEFD-E1A0503F490E}" type="datetimeFigureOut">
              <a:rPr lang="zh-TW" altLang="en-US" smtClean="0"/>
              <a:t>2025/9/16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B4F5-0A80-4679-B19B-CC4B37317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F5DEEE-D774-415A-AE03-3E807B1824DC}" type="datetimeFigureOut">
              <a:rPr lang="zh-TW" altLang="en-US" smtClean="0"/>
              <a:pPr/>
              <a:t>2025/9/16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1308744"/>
            <a:ext cx="7003504" cy="1472184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國立勤益科技大學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/>
              <a:t>校慶競賽</a:t>
            </a:r>
            <a:r>
              <a:rPr lang="en-US" altLang="zh-TW" dirty="0"/>
              <a:t>(</a:t>
            </a:r>
            <a:r>
              <a:rPr lang="zh-TW" altLang="en-US" dirty="0"/>
              <a:t>熱舞、大隊接力、</a:t>
            </a:r>
            <a:br>
              <a:rPr lang="en-US" altLang="zh-TW" dirty="0"/>
            </a:br>
            <a:r>
              <a:rPr lang="zh-TW" altLang="en-US" dirty="0"/>
              <a:t>拔河</a:t>
            </a:r>
            <a:r>
              <a:rPr lang="en-US" altLang="zh-TW" dirty="0"/>
              <a:t>)</a:t>
            </a:r>
            <a:r>
              <a:rPr lang="zh-TW" altLang="en-US" dirty="0"/>
              <a:t>系統 操作使用簡報</a:t>
            </a:r>
          </a:p>
        </p:txBody>
      </p:sp>
      <p:pic>
        <p:nvPicPr>
          <p:cNvPr id="5" name="圖片 4" descr="一張含有 樣式, 正方形, 像素, 設計 的圖片&#10;&#10;AI 產生的內容可能不正確。">
            <a:extLst>
              <a:ext uri="{FF2B5EF4-FFF2-40B4-BE49-F238E27FC236}">
                <a16:creationId xmlns:a16="http://schemas.microsoft.com/office/drawing/2014/main" id="{F8C9F6D6-BFE4-476C-798E-5D6756D7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12" y="3068960"/>
            <a:ext cx="3521968" cy="35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>
            <a:no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報名前請先詳閱競賽規與報名簡報後再行報名。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/>
              <a:t>登入後可以在點選姓名處確認資料是否正確。</a:t>
            </a:r>
            <a:br>
              <a:rPr lang="zh-TW" altLang="en-US" sz="2000" dirty="0"/>
            </a:br>
            <a:endParaRPr lang="zh-TW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981" y="2636912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619672" y="568012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</a:p>
        </p:txBody>
      </p:sp>
      <p:sp>
        <p:nvSpPr>
          <p:cNvPr id="6" name="向右箭號 5"/>
          <p:cNvSpPr/>
          <p:nvPr/>
        </p:nvSpPr>
        <p:spPr>
          <a:xfrm rot="7678662">
            <a:off x="4046391" y="3734543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"/>
    </mc:Choice>
    <mc:Fallback xmlns="">
      <p:transition spd="slow" advTm="21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開始報名</a:t>
            </a:r>
            <a:r>
              <a:rPr lang="en-US" altLang="zh-TW" dirty="0"/>
              <a:t>:</a:t>
            </a:r>
            <a:r>
              <a:rPr lang="zh-TW" altLang="en-US" dirty="0"/>
              <a:t>選擇要報名的項目、組別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00" y="1447800"/>
            <a:ext cx="6587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開始報名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196752"/>
            <a:ext cx="7499350" cy="322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5" y="3997388"/>
            <a:ext cx="7417332" cy="26849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1277726">
            <a:off x="5022309" y="4286829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742954" y="4261717"/>
            <a:ext cx="285752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必填：領隊、隊長</a:t>
            </a:r>
            <a:endParaRPr lang="en-US" altLang="zh-TW" dirty="0"/>
          </a:p>
          <a:p>
            <a:r>
              <a:rPr lang="zh-TW" altLang="en-US" dirty="0"/>
              <a:t>領隊請填系主任</a:t>
            </a:r>
            <a:endParaRPr lang="en-US" altLang="zh-TW" dirty="0"/>
          </a:p>
          <a:p>
            <a:r>
              <a:rPr lang="zh-TW" altLang="en-US" dirty="0"/>
              <a:t>隊長為競賽主要連絡人</a:t>
            </a:r>
          </a:p>
        </p:txBody>
      </p:sp>
      <p:sp>
        <p:nvSpPr>
          <p:cNvPr id="9" name="矩形 8"/>
          <p:cNvSpPr/>
          <p:nvPr/>
        </p:nvSpPr>
        <p:spPr>
          <a:xfrm>
            <a:off x="4165763" y="66147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請先選擇報名項目分</a:t>
            </a:r>
            <a:r>
              <a:rPr lang="en-US" altLang="zh-TW" dirty="0"/>
              <a:t>:</a:t>
            </a:r>
            <a:r>
              <a:rPr lang="zh-TW" altLang="en-US" dirty="0"/>
              <a:t>團體賽</a:t>
            </a:r>
          </a:p>
        </p:txBody>
      </p:sp>
    </p:spTree>
    <p:extLst>
      <p:ext uri="{BB962C8B-B14F-4D97-AF65-F5344CB8AC3E}">
        <p14:creationId xmlns:p14="http://schemas.microsoft.com/office/powerpoint/2010/main" val="86208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Autofit/>
          </a:bodyPr>
          <a:lstStyle/>
          <a:p>
            <a:r>
              <a:rPr lang="zh-TW" altLang="en-US" sz="2200" dirty="0"/>
              <a:t>新增每位選手請重覆上一步驟直至完成</a:t>
            </a:r>
            <a:r>
              <a:rPr lang="en-US" altLang="zh-TW" sz="2200" dirty="0"/>
              <a:t>:</a:t>
            </a:r>
            <a:r>
              <a:rPr lang="zh-TW" altLang="en-US" sz="2200" dirty="0"/>
              <a:t>姓名、性別、</a:t>
            </a:r>
            <a:r>
              <a:rPr lang="en-US" altLang="zh-TW" sz="2200" dirty="0"/>
              <a:t>E-mail</a:t>
            </a:r>
            <a:r>
              <a:rPr lang="zh-TW" altLang="en-US" sz="2200" dirty="0"/>
              <a:t>、連絡電話、系別、班級、學號，填寫完</a:t>
            </a:r>
            <a:r>
              <a:rPr lang="zh-TW" altLang="en-US" sz="2200" b="1" dirty="0">
                <a:solidFill>
                  <a:srgbClr val="FF0000"/>
                </a:solidFill>
              </a:rPr>
              <a:t>按送出就完成報名</a:t>
            </a:r>
            <a:r>
              <a:rPr lang="zh-TW" altLang="en-US" sz="2200" dirty="0"/>
              <a:t>。</a:t>
            </a:r>
            <a:r>
              <a:rPr lang="zh-TW" altLang="en-US" sz="2200" dirty="0">
                <a:solidFill>
                  <a:schemeClr val="accent3"/>
                </a:solidFill>
              </a:rPr>
              <a:t>備註</a:t>
            </a:r>
            <a:r>
              <a:rPr lang="en-US" altLang="zh-TW" sz="2200" dirty="0">
                <a:solidFill>
                  <a:schemeClr val="accent3"/>
                </a:solidFill>
              </a:rPr>
              <a:t>:</a:t>
            </a:r>
            <a:r>
              <a:rPr lang="zh-TW" altLang="en-US" sz="2200" dirty="0">
                <a:solidFill>
                  <a:schemeClr val="accent3"/>
                </a:solidFill>
              </a:rPr>
              <a:t>團體報名填寫信箱請填選手本人信箱，若填報名者信箱，就會收到</a:t>
            </a:r>
            <a:r>
              <a:rPr lang="en-US" altLang="zh-TW" sz="2200" dirty="0">
                <a:solidFill>
                  <a:schemeClr val="accent3"/>
                </a:solidFill>
              </a:rPr>
              <a:t>10</a:t>
            </a:r>
            <a:r>
              <a:rPr lang="zh-TW" altLang="en-US" sz="2200" dirty="0">
                <a:solidFill>
                  <a:schemeClr val="accent3"/>
                </a:solidFill>
              </a:rPr>
              <a:t>封相同通知信。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34" y="1772816"/>
            <a:ext cx="6760028" cy="4800600"/>
          </a:xfrm>
        </p:spPr>
      </p:pic>
    </p:spTree>
    <p:extLst>
      <p:ext uri="{BB962C8B-B14F-4D97-AF65-F5344CB8AC3E}">
        <p14:creationId xmlns:p14="http://schemas.microsoft.com/office/powerpoint/2010/main" val="1385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隊長請一定要勾選</a:t>
            </a:r>
            <a:r>
              <a:rPr lang="en-US" altLang="zh-TW" dirty="0"/>
              <a:t>:</a:t>
            </a:r>
            <a:r>
              <a:rPr lang="zh-TW" altLang="en-US" dirty="0"/>
              <a:t>利於訊息聯繫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22" y="1562100"/>
            <a:ext cx="6954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常發生錯誤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報名個人項目</a:t>
            </a:r>
            <a:r>
              <a:rPr lang="en-US" altLang="zh-TW" dirty="0"/>
              <a:t>:</a:t>
            </a:r>
            <a:r>
              <a:rPr lang="zh-TW" altLang="en-US" dirty="0"/>
              <a:t>常以為選好項目就完成報名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請點選新增選手填上選手資料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948264" cy="4036735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5292080" y="4719066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報名狀況</a:t>
            </a:r>
            <a:r>
              <a:rPr lang="en-US" altLang="zh-TW" dirty="0"/>
              <a:t>:</a:t>
            </a:r>
            <a:r>
              <a:rPr lang="zh-TW" altLang="en-US" dirty="0"/>
              <a:t>競賽資訊   目前報名隊</a:t>
            </a:r>
            <a:br>
              <a:rPr lang="en-US" altLang="zh-TW" dirty="0"/>
            </a:br>
            <a:r>
              <a:rPr lang="zh-TW" altLang="en-US" dirty="0"/>
              <a:t>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32378"/>
            <a:ext cx="7499350" cy="3831443"/>
          </a:xfrm>
        </p:spPr>
      </p:pic>
      <p:sp>
        <p:nvSpPr>
          <p:cNvPr id="3" name="向右箭號 2"/>
          <p:cNvSpPr/>
          <p:nvPr/>
        </p:nvSpPr>
        <p:spPr>
          <a:xfrm>
            <a:off x="5580112" y="476672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5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線上申請體育獎助學金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zh-TW" altLang="en-US" dirty="0"/>
              <a:t>各項競賽於決賽名次確定，並公告於報名網站後，即可開始線上申請獎助學金。受理至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止。</a:t>
            </a:r>
            <a:endParaRPr lang="en-US" altLang="zh-TW" dirty="0"/>
          </a:p>
          <a:p>
            <a:r>
              <a:rPr lang="zh-TW" altLang="en-US" dirty="0"/>
              <a:t>網址：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https://bonus.ncut.edu.tw/</a:t>
            </a:r>
            <a:endParaRPr lang="en-US" altLang="zh-TW" dirty="0"/>
          </a:p>
          <a:p>
            <a:r>
              <a:rPr lang="zh-TW" altLang="en-US" dirty="0"/>
              <a:t>線上完成後請送件後，請到瀏覽待審查印出紙本</a:t>
            </a:r>
            <a:r>
              <a:rPr lang="zh-TW" altLang="en-US" dirty="0">
                <a:solidFill>
                  <a:srgbClr val="FF0000"/>
                </a:solidFill>
              </a:rPr>
              <a:t>並於右下角親筆簽名</a:t>
            </a:r>
            <a:r>
              <a:rPr lang="zh-TW" altLang="en-US" dirty="0"/>
              <a:t>，送體育室辦公室完成申請手續。。</a:t>
            </a:r>
            <a:endParaRPr lang="en-US" altLang="zh-TW" dirty="0"/>
          </a:p>
          <a:p>
            <a:r>
              <a:rPr lang="zh-TW" altLang="zh-TW" dirty="0"/>
              <a:t>依據本校體育績優生獎助學金實施要點核發獎勵；體育績優生獎助學金校內、校外每人每學期得各申請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7560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錄取名次及獎金依本校體育績優生獎助學金實施要點規定辦理</a:t>
            </a:r>
            <a:r>
              <a:rPr lang="en-US" altLang="zh-TW" dirty="0">
                <a:sym typeface="Wingdings" panose="05000000000000000000" pitchFamily="2" charset="2"/>
              </a:rPr>
              <a:t>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75" y="1955128"/>
            <a:ext cx="720000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詢問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若對校慶報名有任何疑問，請於上班時間</a:t>
            </a:r>
            <a:r>
              <a:rPr lang="en-US" altLang="zh-TW" dirty="0"/>
              <a:t>1300-2100</a:t>
            </a:r>
            <a:r>
              <a:rPr lang="zh-TW" altLang="en-US" dirty="0"/>
              <a:t>來電：</a:t>
            </a:r>
            <a:r>
              <a:rPr lang="en-US" altLang="zh-TW" dirty="0"/>
              <a:t>04-23924505</a:t>
            </a:r>
            <a:r>
              <a:rPr lang="zh-TW" altLang="en-US" dirty="0"/>
              <a:t>轉</a:t>
            </a:r>
            <a:r>
              <a:rPr lang="en-US" altLang="zh-TW" dirty="0"/>
              <a:t>5621</a:t>
            </a:r>
            <a:r>
              <a:rPr lang="zh-TW" altLang="en-US" dirty="0"/>
              <a:t>洽詢曾小姐或可寫</a:t>
            </a:r>
            <a:r>
              <a:rPr lang="en-US" altLang="zh-TW" dirty="0"/>
              <a:t>mail</a:t>
            </a:r>
            <a:r>
              <a:rPr lang="zh-TW" altLang="en-US" dirty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活動組官方</a:t>
            </a:r>
            <a:r>
              <a:rPr lang="en-US" altLang="zh-TW" dirty="0"/>
              <a:t>LINE 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3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AF17B-B50A-513B-3583-11601198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參賽聲明內容公告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BBEE32-DAC6-9158-C509-8884BDF2B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本人（或本團體）已詳閱競賽規程並同意遵守所有規定，保證參賽者身心健康，適合參加本活動。參賽風險由本人（或本團體）自行承擔，除非主辦單位有重大過失，將不追究任何賠償責任。報名即視同同意本聲明並已取得所有參賽成員之同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547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1604" y="142873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>
                <a:latin typeface="華康POP1體W5(P)" pitchFamily="82" charset="-120"/>
                <a:ea typeface="華康POP1體W5(P)" pitchFamily="82" charset="-120"/>
              </a:rPr>
              <a:t>QR</a:t>
            </a: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 </a:t>
            </a:r>
            <a:r>
              <a:rPr lang="en-US" altLang="zh-TW" dirty="0">
                <a:latin typeface="華康POP1體W5(P)" pitchFamily="82" charset="-120"/>
                <a:ea typeface="華康POP1體W5(P)" pitchFamily="82" charset="-120"/>
              </a:rPr>
              <a:t>CODE</a:t>
            </a:r>
            <a:br>
              <a:rPr lang="en-US" altLang="zh-TW" dirty="0">
                <a:latin typeface="華康POP1體W5(P)" pitchFamily="82" charset="-120"/>
                <a:ea typeface="華康POP1體W5(P)" pitchFamily="82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5385117"/>
            <a:ext cx="749808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>
                <a:solidFill>
                  <a:srgbClr val="FF0000"/>
                </a:solidFill>
              </a:rPr>
              <a:t>~ </a:t>
            </a:r>
            <a:r>
              <a:rPr lang="zh-TW" altLang="en-US" sz="4000" b="1" dirty="0">
                <a:solidFill>
                  <a:srgbClr val="FF0000"/>
                </a:solidFill>
              </a:rPr>
              <a:t>歡迎報名 </a:t>
            </a:r>
            <a:r>
              <a:rPr lang="en-US" altLang="zh-TW" sz="4000" b="1" dirty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270892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校慶報名網站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65409"/>
            <a:ext cx="2419708" cy="24197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54733" y="2571736"/>
            <a:ext cx="195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活動組官方</a:t>
            </a:r>
            <a:r>
              <a:rPr lang="en-US" altLang="zh-TW" dirty="0"/>
              <a:t>LIND</a:t>
            </a:r>
            <a:br>
              <a:rPr lang="en-US" altLang="zh-TW" dirty="0"/>
            </a:br>
            <a:r>
              <a:rPr lang="en-US" altLang="zh-TW" dirty="0"/>
              <a:t>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en-US" altLang="zh-TW" dirty="0">
              <a:solidFill>
                <a:schemeClr val="accent4"/>
              </a:solidFill>
            </a:endParaRPr>
          </a:p>
          <a:p>
            <a:endParaRPr lang="zh-TW" altLang="en-US" dirty="0"/>
          </a:p>
        </p:txBody>
      </p:sp>
      <p:pic>
        <p:nvPicPr>
          <p:cNvPr id="8" name="圖片 7" descr="一張含有 樣式, 正方形, 像素, 設計 的圖片&#10;&#10;AI 產生的內容可能不正確。">
            <a:extLst>
              <a:ext uri="{FF2B5EF4-FFF2-40B4-BE49-F238E27FC236}">
                <a16:creationId xmlns:a16="http://schemas.microsoft.com/office/drawing/2014/main" id="{8928DEB3-4041-6A15-5C94-28E177D02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16" y="3078252"/>
            <a:ext cx="2286520" cy="2118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"/>
    </mc:Choice>
    <mc:Fallback xmlns="">
      <p:transition spd="slow" advTm="9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認識報名網站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需使用</a:t>
            </a:r>
            <a:r>
              <a:rPr lang="en-US" altLang="zh-TW" dirty="0"/>
              <a:t>google</a:t>
            </a:r>
            <a:r>
              <a:rPr lang="zh-TW" altLang="en-US" dirty="0"/>
              <a:t>瀏覽器</a:t>
            </a:r>
            <a:endParaRPr lang="en-US" altLang="zh-TW" dirty="0"/>
          </a:p>
          <a:p>
            <a:pPr lvl="0"/>
            <a:r>
              <a:rPr lang="zh-TW" altLang="en-US" dirty="0"/>
              <a:t>校慶報名網址：</a:t>
            </a:r>
            <a:endParaRPr lang="en-US" altLang="zh-TW" dirty="0"/>
          </a:p>
          <a:p>
            <a:pPr marL="82296" lvl="0" indent="0">
              <a:buNone/>
            </a:pPr>
            <a:r>
              <a:rPr lang="en-US" altLang="zh-TW" sz="3000" dirty="0"/>
              <a:t>https://spt.ncut.edu.tw/Sport/19</a:t>
            </a:r>
          </a:p>
          <a:p>
            <a:pPr lvl="0"/>
            <a:endParaRPr lang="en-US" altLang="zh-TW" dirty="0"/>
          </a:p>
          <a:p>
            <a:pPr lvl="0"/>
            <a:r>
              <a:rPr lang="zh-TW" altLang="en-US" dirty="0"/>
              <a:t>體育室網站右上角點入即可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21" t="44731" r="90516" b="51579"/>
          <a:stretch>
            <a:fillRect/>
          </a:stretch>
        </p:blipFill>
        <p:spPr bwMode="auto">
          <a:xfrm>
            <a:off x="5004048" y="44941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21088"/>
            <a:ext cx="7495186" cy="2933186"/>
          </a:xfrm>
          <a:prstGeom prst="rect">
            <a:avLst/>
          </a:prstGeom>
        </p:spPr>
      </p:pic>
      <p:pic>
        <p:nvPicPr>
          <p:cNvPr id="8" name="圖片 7" descr="一張含有 樣式, 正方形, 像素, 設計 的圖片&#10;&#10;AI 產生的內容可能不正確。">
            <a:extLst>
              <a:ext uri="{FF2B5EF4-FFF2-40B4-BE49-F238E27FC236}">
                <a16:creationId xmlns:a16="http://schemas.microsoft.com/office/drawing/2014/main" id="{484784D9-98A3-5F6F-4366-A709F336F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50" y="346301"/>
            <a:ext cx="2257874" cy="22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"/>
    </mc:Choice>
    <mc:Fallback xmlns="">
      <p:transition spd="slow" advTm="23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相關時間注意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開放報名日期</a:t>
            </a:r>
            <a:r>
              <a:rPr lang="en-US" altLang="zh-TW" dirty="0"/>
              <a:t>:114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29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至</a:t>
            </a:r>
            <a:r>
              <a:rPr lang="en-US" altLang="zh-TW" dirty="0"/>
              <a:t>10</a:t>
            </a:r>
            <a:r>
              <a:rPr lang="zh-TW" altLang="zh-TW" dirty="0"/>
              <a:t>月</a:t>
            </a:r>
            <a:r>
              <a:rPr lang="en-US" altLang="zh-TW" dirty="0"/>
              <a:t>31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 17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止，逾時不受理。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u="sng" dirty="0">
                <a:solidFill>
                  <a:srgbClr val="FF0000"/>
                </a:solidFill>
              </a:rPr>
              <a:t>依報名隊伍決定抽籤時間</a:t>
            </a:r>
            <a:r>
              <a:rPr lang="zh-TW" altLang="zh-TW" dirty="0"/>
              <a:t>，大隊接力</a:t>
            </a:r>
            <a:r>
              <a:rPr lang="zh-TW" altLang="en-US" dirty="0"/>
              <a:t>跑道、拔河項目</a:t>
            </a:r>
            <a:r>
              <a:rPr lang="zh-TW" altLang="zh-TW" dirty="0"/>
              <a:t>於鹿鳴台體育室</a:t>
            </a:r>
            <a:r>
              <a:rPr lang="en-US" altLang="zh-TW" dirty="0"/>
              <a:t>B1</a:t>
            </a:r>
            <a:r>
              <a:rPr lang="zh-TW" altLang="zh-TW" dirty="0"/>
              <a:t>會議室公開電腦抽籤，未到者由體育室代抽，不得異議。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比賽日期：詳細時間將公告於賽事報名網站上。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獎助金申請截止日</a:t>
            </a:r>
            <a:r>
              <a:rPr lang="en-US" altLang="zh-TW" dirty="0"/>
              <a:t>: 114</a:t>
            </a:r>
            <a:r>
              <a:rPr lang="zh-TW" altLang="zh-TW" dirty="0"/>
              <a:t>年</a:t>
            </a:r>
            <a:r>
              <a:rPr lang="en-US" altLang="zh-TW" dirty="0"/>
              <a:t>12</a:t>
            </a:r>
            <a:r>
              <a:rPr lang="zh-TW" altLang="zh-TW" dirty="0"/>
              <a:t>月</a:t>
            </a:r>
            <a:r>
              <a:rPr lang="en-US" altLang="zh-TW" dirty="0"/>
              <a:t>26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報名前請先詳閱競賽規程與報名簡報後再行報名。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82296" indent="0">
              <a:lnSpc>
                <a:spcPct val="150000"/>
              </a:lnSpc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1768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"/>
    </mc:Choice>
    <mc:Fallback xmlns="">
      <p:transition spd="slow" advTm="18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團體賽請隊長或派代表自行申請帳號報名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學生組競賽種類、分組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競賽種類</a:t>
            </a:r>
            <a:r>
              <a:rPr lang="en-US" altLang="zh-TW" dirty="0"/>
              <a:t>: </a:t>
            </a:r>
            <a:r>
              <a:rPr lang="zh-TW" altLang="en-US" dirty="0"/>
              <a:t>大隊接力</a:t>
            </a:r>
            <a:r>
              <a:rPr lang="en-US" altLang="zh-TW" dirty="0"/>
              <a:t>(12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  <a:r>
              <a:rPr lang="zh-TW" altLang="en-US" dirty="0"/>
              <a:t>、拔河</a:t>
            </a:r>
            <a:r>
              <a:rPr lang="en-US" altLang="zh-TW" dirty="0"/>
              <a:t>(10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  <a:r>
              <a:rPr lang="zh-TW" altLang="en-US" dirty="0"/>
              <a:t>體育班級為</a:t>
            </a:r>
            <a:r>
              <a:rPr lang="zh-TW" altLang="en-US" dirty="0">
                <a:solidFill>
                  <a:srgbClr val="FF0000"/>
                </a:solidFill>
              </a:rPr>
              <a:t>單位拔河項目各隊可以外加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名本校</a:t>
            </a:r>
            <a:r>
              <a:rPr lang="en-US" altLang="zh-TW" dirty="0">
                <a:solidFill>
                  <a:srgbClr val="FF0000"/>
                </a:solidFill>
              </a:rPr>
              <a:t>16</a:t>
            </a:r>
            <a:r>
              <a:rPr lang="zh-TW" altLang="en-US" dirty="0">
                <a:solidFill>
                  <a:srgbClr val="FF0000"/>
                </a:solidFill>
              </a:rPr>
              <a:t>系之專任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含編制內、外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教師參加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非體育室教師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參加對象</a:t>
            </a:r>
            <a:r>
              <a:rPr lang="en-US" altLang="zh-TW" dirty="0"/>
              <a:t>:</a:t>
            </a:r>
            <a:r>
              <a:rPr lang="zh-TW" altLang="en-US" dirty="0"/>
              <a:t>同系學生與體育課班級。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創意熱舞</a:t>
            </a:r>
            <a:r>
              <a:rPr lang="en-US" altLang="zh-TW" dirty="0"/>
              <a:t>:</a:t>
            </a:r>
            <a:r>
              <a:rPr lang="zh-TW" altLang="zh-TW" dirty="0"/>
              <a:t>皆可自由組隊參加</a:t>
            </a:r>
            <a:r>
              <a:rPr lang="en-US" altLang="zh-TW" dirty="0"/>
              <a:t>(16-18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823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95D211-5279-CCB4-6A54-15B30218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創意熱舞競賽重點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69E95C-B814-0B70-90E8-18BB69BF8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500" dirty="0"/>
              <a:t>比賽音樂統一使用</a:t>
            </a:r>
            <a:r>
              <a:rPr lang="zh-TW" altLang="en-US" sz="2500" b="1" dirty="0">
                <a:solidFill>
                  <a:srgbClr val="FF0000"/>
                </a:solidFill>
              </a:rPr>
              <a:t>本校校歌</a:t>
            </a:r>
            <a:r>
              <a:rPr lang="zh-TW" altLang="en-US" sz="2500" dirty="0"/>
              <a:t>，請參賽隊伍至學校網站「關於勤益」頁面下載 勤益校歌歌曲 作為比賽音樂。</a:t>
            </a:r>
            <a:r>
              <a:rPr lang="zh-TW" altLang="en-US" sz="2500" b="1" dirty="0">
                <a:solidFill>
                  <a:srgbClr val="FF0000"/>
                </a:solidFill>
              </a:rPr>
              <a:t>各版本之校歌可自由選擇及剪輯搭配</a:t>
            </a:r>
            <a:r>
              <a:rPr lang="zh-TW" altLang="en-US" sz="2500" dirty="0"/>
              <a:t>，並於比賽前確認音樂檔案 </a:t>
            </a:r>
            <a:r>
              <a:rPr lang="en-US" altLang="zh-TW" sz="2500" dirty="0"/>
              <a:t>(</a:t>
            </a:r>
            <a:r>
              <a:rPr lang="zh-TW" altLang="en-US" sz="2500" dirty="0"/>
              <a:t>手機或</a:t>
            </a:r>
            <a:r>
              <a:rPr lang="en-US" altLang="zh-TW" sz="2500" dirty="0"/>
              <a:t>MP4</a:t>
            </a:r>
            <a:r>
              <a:rPr lang="zh-TW" altLang="en-US" sz="2500" dirty="0"/>
              <a:t>播放格式</a:t>
            </a:r>
            <a:r>
              <a:rPr lang="en-US" altLang="zh-TW" sz="2500" dirty="0"/>
              <a:t>) </a:t>
            </a:r>
            <a:r>
              <a:rPr lang="zh-TW" altLang="en-US" sz="2500" dirty="0"/>
              <a:t>可正常播放。</a:t>
            </a:r>
            <a:endParaRPr lang="en-US" altLang="zh-TW" sz="2500" dirty="0"/>
          </a:p>
          <a:p>
            <a:r>
              <a:rPr lang="zh-TW" altLang="en-US" sz="2500" dirty="0"/>
              <a:t>參賽人數</a:t>
            </a:r>
            <a:r>
              <a:rPr lang="en-US" altLang="zh-TW" sz="2500" b="1" dirty="0">
                <a:solidFill>
                  <a:srgbClr val="FF0000"/>
                </a:solidFill>
              </a:rPr>
              <a:t>16</a:t>
            </a:r>
            <a:r>
              <a:rPr lang="zh-TW" altLang="en-US" sz="2500" b="1" dirty="0">
                <a:solidFill>
                  <a:srgbClr val="FF0000"/>
                </a:solidFill>
              </a:rPr>
              <a:t>人至</a:t>
            </a:r>
            <a:r>
              <a:rPr lang="en-US" altLang="zh-TW" sz="2500" b="1" dirty="0">
                <a:solidFill>
                  <a:srgbClr val="FF0000"/>
                </a:solidFill>
              </a:rPr>
              <a:t>18</a:t>
            </a:r>
            <a:r>
              <a:rPr lang="zh-TW" altLang="en-US" sz="2500" b="1" dirty="0">
                <a:solidFill>
                  <a:srgbClr val="FF0000"/>
                </a:solidFill>
              </a:rPr>
              <a:t>人</a:t>
            </a:r>
            <a:r>
              <a:rPr lang="zh-TW" altLang="en-US" sz="2500" dirty="0"/>
              <a:t>為限，每名選手只能參加一隊。</a:t>
            </a:r>
            <a:r>
              <a:rPr lang="en-US" altLang="zh-TW" sz="2500" dirty="0"/>
              <a:t>(</a:t>
            </a:r>
            <a:r>
              <a:rPr lang="zh-TW" altLang="en-US" sz="2500" dirty="0"/>
              <a:t>上場人數不可超過</a:t>
            </a:r>
            <a:r>
              <a:rPr lang="en-US" altLang="zh-TW" sz="2500" dirty="0"/>
              <a:t>18</a:t>
            </a:r>
            <a:r>
              <a:rPr lang="zh-TW" altLang="en-US" sz="2500" dirty="0"/>
              <a:t>人</a:t>
            </a:r>
            <a:r>
              <a:rPr lang="en-US" altLang="zh-TW" sz="2500" dirty="0"/>
              <a:t>)</a:t>
            </a:r>
            <a:r>
              <a:rPr lang="zh-TW" altLang="en-US" sz="2500" dirty="0"/>
              <a:t>。</a:t>
            </a:r>
            <a:endParaRPr lang="en-US" altLang="zh-TW" sz="2500" dirty="0"/>
          </a:p>
          <a:p>
            <a:r>
              <a:rPr lang="zh-TW" altLang="en-US" sz="2500" dirty="0"/>
              <a:t>表演時間全程限</a:t>
            </a:r>
            <a:r>
              <a:rPr lang="en-US" altLang="zh-TW" sz="2500" b="1" dirty="0">
                <a:solidFill>
                  <a:srgbClr val="FF0000"/>
                </a:solidFill>
              </a:rPr>
              <a:t>3</a:t>
            </a:r>
            <a:r>
              <a:rPr lang="zh-TW" altLang="en-US" sz="2500" b="1" dirty="0">
                <a:solidFill>
                  <a:srgbClr val="FF0000"/>
                </a:solidFill>
              </a:rPr>
              <a:t>至</a:t>
            </a:r>
            <a:r>
              <a:rPr lang="en-US" altLang="zh-TW" sz="2500" b="1" dirty="0">
                <a:solidFill>
                  <a:srgbClr val="FF0000"/>
                </a:solidFill>
              </a:rPr>
              <a:t>4</a:t>
            </a:r>
            <a:r>
              <a:rPr lang="zh-TW" altLang="en-US" sz="2500" b="1" dirty="0">
                <a:solidFill>
                  <a:srgbClr val="FF0000"/>
                </a:solidFill>
              </a:rPr>
              <a:t>分鐘</a:t>
            </a:r>
            <a:r>
              <a:rPr lang="zh-TW" altLang="en-US" sz="2500" dirty="0"/>
              <a:t>。</a:t>
            </a:r>
            <a:endParaRPr lang="en-US" altLang="zh-TW" sz="2500" dirty="0"/>
          </a:p>
          <a:p>
            <a:r>
              <a:rPr lang="zh-TW" altLang="en-US" sz="2500" dirty="0"/>
              <a:t>報名參加創意熱舞對於</a:t>
            </a:r>
            <a:r>
              <a:rPr lang="zh-TW" altLang="en-US" sz="2500"/>
              <a:t>競賽規程或</a:t>
            </a:r>
            <a:r>
              <a:rPr lang="zh-TW" altLang="en-US" sz="2500" dirty="0"/>
              <a:t>編舞等問題，可</a:t>
            </a:r>
            <a:r>
              <a:rPr lang="en-US" altLang="zh-TW" sz="2500" dirty="0"/>
              <a:t>mail</a:t>
            </a:r>
            <a:r>
              <a:rPr lang="zh-TW" altLang="en-US" sz="2500" dirty="0"/>
              <a:t>夏老師詢問：</a:t>
            </a:r>
            <a:r>
              <a:rPr lang="en-US" altLang="zh-TW" sz="2500" dirty="0"/>
              <a:t>luho@ncut.edu.tw</a:t>
            </a:r>
          </a:p>
          <a:p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63187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團體賽請隊長或派代表自行申請帳號報名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以系為單位參賽單位名稱請使用正式</a:t>
            </a:r>
          </a:p>
          <a:p>
            <a:pPr marL="82296" indent="0">
              <a:buNone/>
            </a:pPr>
            <a:r>
              <a:rPr lang="zh-TW" altLang="en-US" dirty="0"/>
              <a:t>系名</a:t>
            </a:r>
            <a:r>
              <a:rPr lang="en-US" altLang="zh-TW" dirty="0"/>
              <a:t>EX:</a:t>
            </a:r>
            <a:r>
              <a:rPr lang="zh-TW" altLang="en-US" dirty="0"/>
              <a:t>應用英語系。</a:t>
            </a:r>
          </a:p>
          <a:p>
            <a:r>
              <a:rPr lang="zh-TW" altLang="en-US" dirty="0"/>
              <a:t>以班級為單位參賽單位名稱請填寫</a:t>
            </a:r>
            <a:r>
              <a:rPr lang="en-US" altLang="zh-TW" dirty="0"/>
              <a:t>EX:</a:t>
            </a:r>
            <a:r>
              <a:rPr lang="zh-TW" altLang="en-US" dirty="0"/>
              <a:t>四工四甲。</a:t>
            </a:r>
          </a:p>
          <a:p>
            <a:r>
              <a:rPr lang="zh-TW" altLang="en-US" dirty="0"/>
              <a:t>大一體育課班級請用開代碼</a:t>
            </a:r>
            <a:r>
              <a:rPr lang="en-US" altLang="zh-TW" dirty="0"/>
              <a:t>:W201 (10102-</a:t>
            </a:r>
            <a:r>
              <a:rPr lang="zh-TW" altLang="en-US" dirty="0"/>
              <a:t>高爾夫球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82296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說明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禮拜一體育課</a:t>
            </a:r>
            <a:r>
              <a:rPr lang="en-US" altLang="zh-TW" dirty="0">
                <a:solidFill>
                  <a:srgbClr val="FF0000"/>
                </a:solidFill>
              </a:rPr>
              <a:t>1-2</a:t>
            </a:r>
            <a:r>
              <a:rPr lang="zh-TW" altLang="en-US" dirty="0">
                <a:solidFill>
                  <a:srgbClr val="FF0000"/>
                </a:solidFill>
              </a:rPr>
              <a:t>節高爾夫球課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38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000" dirty="0"/>
            </a:br>
            <a:r>
              <a:rPr lang="zh-TW" altLang="en-US" sz="4000" dirty="0"/>
              <a:t>報名網站介紹</a:t>
            </a:r>
            <a:br>
              <a:rPr lang="en-US" altLang="zh-TW" sz="4000" dirty="0"/>
            </a:br>
            <a:r>
              <a:rPr lang="zh-TW" altLang="en-US" sz="4000" dirty="0"/>
              <a:t>請先至體育室網站</a:t>
            </a:r>
            <a:br>
              <a:rPr lang="en-US" altLang="zh-TW" sz="4000" dirty="0"/>
            </a:br>
            <a:r>
              <a:rPr lang="zh-TW" altLang="en-US" sz="4000" dirty="0"/>
              <a:t>點選右上角創意熱舞、拔河、接力進入網站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 rot="7678662">
            <a:off x="6134621" y="228778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132856"/>
            <a:ext cx="7499350" cy="4100788"/>
          </a:xfrm>
        </p:spPr>
      </p:pic>
    </p:spTree>
    <p:extLst>
      <p:ext uri="{BB962C8B-B14F-4D97-AF65-F5344CB8AC3E}">
        <p14:creationId xmlns:p14="http://schemas.microsoft.com/office/powerpoint/2010/main" val="73498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3" y="260648"/>
            <a:ext cx="7786113" cy="1143000"/>
          </a:xfrm>
        </p:spPr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報名前請先詳閱競賽規與報名簡報後再行報名。</a:t>
            </a:r>
            <a:endParaRPr lang="zh-TW" altLang="zh-TW" dirty="0"/>
          </a:p>
          <a:p>
            <a:r>
              <a:rPr lang="zh-TW" altLang="en-US" dirty="0"/>
              <a:t>登入系統</a:t>
            </a:r>
            <a:r>
              <a:rPr lang="en-US" altLang="zh-TW" dirty="0"/>
              <a:t>-</a:t>
            </a:r>
            <a:r>
              <a:rPr lang="zh-TW" altLang="en-US" dirty="0"/>
              <a:t>第一次進入請使用學生單簽的帳號、密碼登入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501008"/>
            <a:ext cx="446449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"/>
    </mc:Choice>
    <mc:Fallback xmlns="">
      <p:transition spd="slow" advTm="148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6500</TotalTime>
  <Words>1009</Words>
  <Application>Microsoft Office PowerPoint</Application>
  <PresentationFormat>如螢幕大小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華康POP1體W5(P)</vt:lpstr>
      <vt:lpstr>Calibri</vt:lpstr>
      <vt:lpstr>Gill Sans MT</vt:lpstr>
      <vt:lpstr>Verdana</vt:lpstr>
      <vt:lpstr>Wingdings</vt:lpstr>
      <vt:lpstr>Wingdings 2</vt:lpstr>
      <vt:lpstr>夏至</vt:lpstr>
      <vt:lpstr>     國立勤益科技大學  校慶競賽(熱舞、大隊接力、 拔河)系統 操作使用簡報</vt:lpstr>
      <vt:lpstr>參賽聲明內容公告</vt:lpstr>
      <vt:lpstr>認識報名網站</vt:lpstr>
      <vt:lpstr>相關時間注意</vt:lpstr>
      <vt:lpstr>團體賽請隊長或派代表自行申請帳號報名</vt:lpstr>
      <vt:lpstr>創意熱舞競賽重點</vt:lpstr>
      <vt:lpstr>團體賽請隊長或派代表自行申請帳號報名</vt:lpstr>
      <vt:lpstr> 報名網站介紹 請先至體育室網站 點選右上角創意熱舞、拔河、接力進入網站</vt:lpstr>
      <vt:lpstr>申請帳號</vt:lpstr>
      <vt:lpstr>申請帳號</vt:lpstr>
      <vt:lpstr>開始報名:選擇要報名的項目、組別</vt:lpstr>
      <vt:lpstr>開始報名</vt:lpstr>
      <vt:lpstr>新增每位選手請重覆上一步驟直至完成:姓名、性別、E-mail、連絡電話、系別、班級、學號，填寫完按送出就完成報名。備註:團體報名填寫信箱請填選手本人信箱，若填報名者信箱，就會收到10封相同通知信。</vt:lpstr>
      <vt:lpstr>隊長請一定要勾選:利於訊息聯繫</vt:lpstr>
      <vt:lpstr>常發生錯誤</vt:lpstr>
      <vt:lpstr>報名狀況:競賽資訊   目前報名隊 數</vt:lpstr>
      <vt:lpstr>線上申請體育獎助學金</vt:lpstr>
      <vt:lpstr>錄取名次及獎金依本校體育績優生獎助學金實施要點規定辦理:</vt:lpstr>
      <vt:lpstr>詢問</vt:lpstr>
      <vt:lpstr>國立勤益科技大學QR CODE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曾婉萍</cp:lastModifiedBy>
  <cp:revision>332</cp:revision>
  <cp:lastPrinted>2023-08-30T05:38:52Z</cp:lastPrinted>
  <dcterms:created xsi:type="dcterms:W3CDTF">2017-02-18T07:57:00Z</dcterms:created>
  <dcterms:modified xsi:type="dcterms:W3CDTF">2025-09-16T07:26:48Z</dcterms:modified>
</cp:coreProperties>
</file>