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22"/>
  </p:notesMasterIdLst>
  <p:sldIdLst>
    <p:sldId id="282" r:id="rId2"/>
    <p:sldId id="279" r:id="rId3"/>
    <p:sldId id="280" r:id="rId4"/>
    <p:sldId id="301" r:id="rId5"/>
    <p:sldId id="287" r:id="rId6"/>
    <p:sldId id="299" r:id="rId7"/>
    <p:sldId id="281" r:id="rId8"/>
    <p:sldId id="271" r:id="rId9"/>
    <p:sldId id="289" r:id="rId10"/>
    <p:sldId id="288" r:id="rId11"/>
    <p:sldId id="283" r:id="rId12"/>
    <p:sldId id="284" r:id="rId13"/>
    <p:sldId id="285" r:id="rId14"/>
    <p:sldId id="295" r:id="rId15"/>
    <p:sldId id="286" r:id="rId16"/>
    <p:sldId id="300" r:id="rId17"/>
    <p:sldId id="297" r:id="rId18"/>
    <p:sldId id="290" r:id="rId19"/>
    <p:sldId id="292" r:id="rId20"/>
    <p:sldId id="272" r:id="rId21"/>
  </p:sldIdLst>
  <p:sldSz cx="9144000" cy="6858000" type="screen4x3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3" autoAdjust="0"/>
    <p:restoredTop sz="93519" autoAdjust="0"/>
  </p:normalViewPr>
  <p:slideViewPr>
    <p:cSldViewPr>
      <p:cViewPr varScale="1">
        <p:scale>
          <a:sx n="153" d="100"/>
          <a:sy n="153" d="100"/>
        </p:scale>
        <p:origin x="2034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7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6039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88894-7731-43DE-AEFD-E1A0503F490E}" type="datetimeFigureOut">
              <a:rPr lang="zh-TW" altLang="en-US" smtClean="0"/>
              <a:t>2025/8/26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357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6039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3B4F5-0A80-4679-B19B-CC4B37317F2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7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2025/8/26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2025/8/26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2025/8/26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2025/8/26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2025/8/26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2025/8/26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2025/8/26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4F5DEEE-D774-415A-AE03-3E807B1824DC}" type="datetimeFigureOut">
              <a:rPr lang="zh-TW" altLang="en-US" smtClean="0"/>
              <a:pPr/>
              <a:t>2025/8/26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bonus.ncut.edu.tw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phyact@ncut.edu.tw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35696" y="764704"/>
            <a:ext cx="7003504" cy="1472184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/>
              <a:t>國立勤益科技大學</a:t>
            </a:r>
            <a:br>
              <a:rPr lang="zh-TW" altLang="en-US" dirty="0"/>
            </a:b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校慶競賽系統 操作使用簡報</a:t>
            </a:r>
          </a:p>
        </p:txBody>
      </p:sp>
      <p:sp>
        <p:nvSpPr>
          <p:cNvPr id="5" name="矩形 4"/>
          <p:cNvSpPr/>
          <p:nvPr/>
        </p:nvSpPr>
        <p:spPr>
          <a:xfrm>
            <a:off x="3131840" y="3284984"/>
            <a:ext cx="45720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zh-TW" altLang="en-US" sz="3900" dirty="0"/>
          </a:p>
          <a:p>
            <a:pPr algn="ctr"/>
            <a:r>
              <a:rPr lang="zh-TW" altLang="en-US" sz="3900" b="1" dirty="0">
                <a:solidFill>
                  <a:schemeClr val="accent5"/>
                </a:solidFill>
              </a:rPr>
              <a:t>體育室</a:t>
            </a:r>
          </a:p>
        </p:txBody>
      </p:sp>
    </p:spTree>
    <p:extLst>
      <p:ext uri="{BB962C8B-B14F-4D97-AF65-F5344CB8AC3E}">
        <p14:creationId xmlns:p14="http://schemas.microsoft.com/office/powerpoint/2010/main" val="156581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47"/>
    </mc:Choice>
    <mc:Fallback xmlns="">
      <p:transition spd="slow" advTm="554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開始</a:t>
            </a:r>
            <a:r>
              <a:rPr lang="zh-TW" altLang="en-US" dirty="0" smtClean="0"/>
              <a:t>報名</a:t>
            </a:r>
            <a:r>
              <a:rPr lang="en-US" altLang="zh-TW" dirty="0" smtClean="0"/>
              <a:t>:</a:t>
            </a:r>
            <a:r>
              <a:rPr lang="zh-TW" altLang="en-US" dirty="0" smtClean="0"/>
              <a:t>選擇</a:t>
            </a:r>
            <a:r>
              <a:rPr lang="zh-TW" altLang="en-US" dirty="0"/>
              <a:t>要報名的項目、組別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1000" y="1447800"/>
            <a:ext cx="658755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98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開始報名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1196752"/>
            <a:ext cx="7499350" cy="3221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005" y="3997388"/>
            <a:ext cx="7417332" cy="2684974"/>
          </a:xfrm>
          <a:prstGeom prst="rect">
            <a:avLst/>
          </a:prstGeom>
        </p:spPr>
      </p:pic>
      <p:sp>
        <p:nvSpPr>
          <p:cNvPr id="6" name="向右箭號 5"/>
          <p:cNvSpPr/>
          <p:nvPr/>
        </p:nvSpPr>
        <p:spPr>
          <a:xfrm rot="1277726">
            <a:off x="5022309" y="4286829"/>
            <a:ext cx="576064" cy="3428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5742954" y="4261717"/>
            <a:ext cx="2857520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必填：領隊、隊長</a:t>
            </a:r>
            <a:endParaRPr lang="en-US" altLang="zh-TW" dirty="0" smtClean="0"/>
          </a:p>
          <a:p>
            <a:r>
              <a:rPr lang="zh-TW" altLang="en-US" dirty="0" smtClean="0"/>
              <a:t>領隊請填系主任</a:t>
            </a:r>
            <a:endParaRPr lang="en-US" altLang="zh-TW" dirty="0" smtClean="0"/>
          </a:p>
          <a:p>
            <a:r>
              <a:rPr lang="zh-TW" altLang="en-US" dirty="0" smtClean="0"/>
              <a:t>隊長為競賽主要連絡人</a:t>
            </a:r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4165763" y="661472"/>
            <a:ext cx="30059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請先選擇報名項目分</a:t>
            </a:r>
            <a:r>
              <a:rPr lang="en-US" altLang="zh-TW" dirty="0"/>
              <a:t>:</a:t>
            </a:r>
            <a:r>
              <a:rPr lang="zh-TW" altLang="en-US" dirty="0"/>
              <a:t>團體</a:t>
            </a:r>
            <a:r>
              <a:rPr lang="zh-TW" altLang="en-US" dirty="0" smtClean="0"/>
              <a:t>賽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6208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2200" dirty="0" smtClean="0"/>
              <a:t>新增每位選手</a:t>
            </a:r>
            <a:r>
              <a:rPr lang="zh-TW" altLang="en-US" sz="2200" dirty="0"/>
              <a:t>請重覆上一步驟直至</a:t>
            </a:r>
            <a:r>
              <a:rPr lang="zh-TW" altLang="en-US" sz="2200" dirty="0" smtClean="0"/>
              <a:t>完成</a:t>
            </a:r>
            <a:r>
              <a:rPr lang="en-US" altLang="zh-TW" sz="2200" dirty="0" smtClean="0"/>
              <a:t>:</a:t>
            </a:r>
            <a:r>
              <a:rPr lang="zh-TW" altLang="en-US" sz="2200" dirty="0" smtClean="0"/>
              <a:t>姓名、性別、</a:t>
            </a:r>
            <a:r>
              <a:rPr lang="en-US" altLang="zh-TW" sz="2200" dirty="0" smtClean="0"/>
              <a:t>E-mail</a:t>
            </a:r>
            <a:r>
              <a:rPr lang="zh-TW" altLang="en-US" sz="2200" dirty="0" smtClean="0"/>
              <a:t>、連絡電話、系別、班級、學號，填寫完按送出就完成報名。</a:t>
            </a:r>
            <a:r>
              <a:rPr lang="en-US" altLang="zh-TW" sz="2200" dirty="0" smtClean="0"/>
              <a:t/>
            </a:r>
            <a:br>
              <a:rPr lang="en-US" altLang="zh-TW" sz="2200" dirty="0" smtClean="0"/>
            </a:br>
            <a:r>
              <a:rPr lang="zh-TW" altLang="en-US" sz="2200" dirty="0">
                <a:solidFill>
                  <a:schemeClr val="accent3"/>
                </a:solidFill>
              </a:rPr>
              <a:t>備註</a:t>
            </a:r>
            <a:r>
              <a:rPr lang="en-US" altLang="zh-TW" sz="2200" dirty="0">
                <a:solidFill>
                  <a:schemeClr val="accent3"/>
                </a:solidFill>
              </a:rPr>
              <a:t>:</a:t>
            </a:r>
            <a:r>
              <a:rPr lang="zh-TW" altLang="en-US" sz="2200" dirty="0" smtClean="0">
                <a:solidFill>
                  <a:schemeClr val="accent3"/>
                </a:solidFill>
              </a:rPr>
              <a:t>團體報名填寫信箱請填選手本人信箱，若填報名者信箱，就會收到</a:t>
            </a:r>
            <a:r>
              <a:rPr lang="en-US" altLang="zh-TW" sz="2200" dirty="0" smtClean="0">
                <a:solidFill>
                  <a:schemeClr val="accent3"/>
                </a:solidFill>
              </a:rPr>
              <a:t>10</a:t>
            </a:r>
            <a:r>
              <a:rPr lang="zh-TW" altLang="en-US" sz="2200" dirty="0" smtClean="0">
                <a:solidFill>
                  <a:schemeClr val="accent3"/>
                </a:solidFill>
              </a:rPr>
              <a:t>封相同通知信。</a:t>
            </a:r>
            <a:endParaRPr lang="zh-TW" altLang="en-US" sz="2200" dirty="0">
              <a:solidFill>
                <a:schemeClr val="accent3"/>
              </a:solidFill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593535"/>
            <a:ext cx="5648846" cy="4011500"/>
          </a:xfrm>
        </p:spPr>
      </p:pic>
      <p:sp>
        <p:nvSpPr>
          <p:cNvPr id="3" name="矩形 2"/>
          <p:cNvSpPr/>
          <p:nvPr/>
        </p:nvSpPr>
        <p:spPr>
          <a:xfrm>
            <a:off x="1435608" y="5605035"/>
            <a:ext cx="7096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重要提醒桌球、羽球項目雙打組不可同時報名單、雙打；各系運動員報名個人賽以一項為限。</a:t>
            </a:r>
          </a:p>
        </p:txBody>
      </p:sp>
    </p:spTree>
    <p:extLst>
      <p:ext uri="{BB962C8B-B14F-4D97-AF65-F5344CB8AC3E}">
        <p14:creationId xmlns:p14="http://schemas.microsoft.com/office/powerpoint/2010/main" val="1385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隊長請一定要勾</a:t>
            </a:r>
            <a:r>
              <a:rPr lang="zh-TW" altLang="en-US" dirty="0" smtClean="0">
                <a:solidFill>
                  <a:srgbClr val="FF0000"/>
                </a:solidFill>
              </a:rPr>
              <a:t>選</a:t>
            </a:r>
            <a:r>
              <a:rPr lang="en-US" altLang="zh-TW" dirty="0" smtClean="0"/>
              <a:t>:</a:t>
            </a:r>
            <a:r>
              <a:rPr lang="zh-TW" altLang="en-US" dirty="0"/>
              <a:t>利於訊息聯繫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隊長為競賽主要連絡人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522" y="1562100"/>
            <a:ext cx="695425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81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常發生錯誤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報名個人項目</a:t>
            </a:r>
            <a:r>
              <a:rPr lang="en-US" altLang="zh-TW" dirty="0" smtClean="0"/>
              <a:t>:</a:t>
            </a:r>
            <a:r>
              <a:rPr lang="zh-TW" altLang="en-US" dirty="0" smtClean="0"/>
              <a:t>常以為選好項目就完成報名</a:t>
            </a:r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</a:rPr>
              <a:t>請點選新增選手填上選手資料</a:t>
            </a:r>
            <a:r>
              <a:rPr lang="en-US" altLang="zh-TW" dirty="0" smtClean="0">
                <a:solidFill>
                  <a:srgbClr val="FF0000"/>
                </a:solidFill>
              </a:rPr>
              <a:t>)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708920"/>
            <a:ext cx="6948264" cy="4036735"/>
          </a:xfrm>
          <a:prstGeom prst="rect">
            <a:avLst/>
          </a:prstGeom>
        </p:spPr>
      </p:pic>
      <p:sp>
        <p:nvSpPr>
          <p:cNvPr id="5" name="向下箭號 4"/>
          <p:cNvSpPr/>
          <p:nvPr/>
        </p:nvSpPr>
        <p:spPr>
          <a:xfrm>
            <a:off x="5619484" y="4697833"/>
            <a:ext cx="720080" cy="72008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192" y="4645328"/>
            <a:ext cx="914479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報名</a:t>
            </a:r>
            <a:r>
              <a:rPr lang="zh-TW" altLang="en-US" dirty="0" smtClean="0"/>
              <a:t>狀況查詢</a:t>
            </a:r>
            <a:r>
              <a:rPr lang="en-US" altLang="zh-TW" dirty="0" smtClean="0"/>
              <a:t>:</a:t>
            </a:r>
            <a:r>
              <a:rPr lang="zh-TW" altLang="en-US" dirty="0" smtClean="0"/>
              <a:t>競賽資訊   目前報名隊數。</a:t>
            </a:r>
            <a:endParaRPr lang="zh-TW" altLang="en-US" dirty="0"/>
          </a:p>
        </p:txBody>
      </p:sp>
      <p:sp>
        <p:nvSpPr>
          <p:cNvPr id="3" name="向右箭號 2"/>
          <p:cNvSpPr/>
          <p:nvPr/>
        </p:nvSpPr>
        <p:spPr>
          <a:xfrm flipV="1">
            <a:off x="6588224" y="299750"/>
            <a:ext cx="504056" cy="4320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1932378"/>
            <a:ext cx="7499350" cy="3831443"/>
          </a:xfrm>
        </p:spPr>
      </p:pic>
    </p:spTree>
    <p:extLst>
      <p:ext uri="{BB962C8B-B14F-4D97-AF65-F5344CB8AC3E}">
        <p14:creationId xmlns:p14="http://schemas.microsoft.com/office/powerpoint/2010/main" val="31215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線上申請體育獎助學金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/>
              <a:t>各項競賽於決賽名次確定，並公告於報名網站後，即可開始線上申請獎助學金。受理至</a:t>
            </a:r>
            <a:r>
              <a:rPr lang="en-US" altLang="zh-TW" dirty="0"/>
              <a:t>12</a:t>
            </a:r>
            <a:r>
              <a:rPr lang="zh-TW" altLang="en-US" dirty="0"/>
              <a:t>月</a:t>
            </a:r>
            <a:r>
              <a:rPr lang="en-US" altLang="zh-TW" dirty="0" smtClean="0"/>
              <a:t>26</a:t>
            </a:r>
            <a:r>
              <a:rPr lang="zh-TW" altLang="en-US" dirty="0" smtClean="0"/>
              <a:t>日</a:t>
            </a:r>
            <a:r>
              <a:rPr lang="en-US" altLang="zh-TW" dirty="0"/>
              <a:t>(</a:t>
            </a:r>
            <a:r>
              <a:rPr lang="zh-TW" altLang="en-US" dirty="0"/>
              <a:t>五</a:t>
            </a:r>
            <a:r>
              <a:rPr lang="en-US" altLang="zh-TW" dirty="0"/>
              <a:t>)</a:t>
            </a:r>
            <a:r>
              <a:rPr lang="zh-TW" altLang="en-US" dirty="0"/>
              <a:t>止。</a:t>
            </a:r>
            <a:endParaRPr lang="en-US" altLang="zh-TW" dirty="0"/>
          </a:p>
          <a:p>
            <a:r>
              <a:rPr lang="zh-TW" altLang="en-US" dirty="0"/>
              <a:t>網址：</a:t>
            </a:r>
            <a:r>
              <a:rPr lang="en-US" altLang="zh-TW" dirty="0"/>
              <a:t> </a:t>
            </a:r>
            <a:r>
              <a:rPr lang="en-US" altLang="zh-TW" dirty="0">
                <a:hlinkClick r:id="rId2"/>
              </a:rPr>
              <a:t>https://</a:t>
            </a:r>
            <a:r>
              <a:rPr lang="en-US" altLang="zh-TW" dirty="0" smtClean="0">
                <a:hlinkClick r:id="rId2"/>
              </a:rPr>
              <a:t>bonus.ncut.edu.tw/</a:t>
            </a:r>
            <a:endParaRPr lang="en-US" altLang="zh-TW" dirty="0"/>
          </a:p>
          <a:p>
            <a:r>
              <a:rPr lang="zh-TW" altLang="en-US" dirty="0"/>
              <a:t>線上完成後請送件後，請到瀏覽待審查印出紙</a:t>
            </a:r>
            <a:r>
              <a:rPr lang="zh-TW" altLang="en-US" dirty="0" smtClean="0"/>
              <a:t>本</a:t>
            </a:r>
            <a:r>
              <a:rPr lang="zh-TW" altLang="en-US" dirty="0" smtClean="0">
                <a:solidFill>
                  <a:srgbClr val="FF0000"/>
                </a:solidFill>
              </a:rPr>
              <a:t>並於右下角親筆簽名</a:t>
            </a:r>
            <a:r>
              <a:rPr lang="zh-TW" altLang="en-US" dirty="0" smtClean="0"/>
              <a:t>，</a:t>
            </a:r>
            <a:r>
              <a:rPr lang="zh-TW" altLang="en-US" dirty="0"/>
              <a:t>送體育室辦公室完成申請手續</a:t>
            </a:r>
            <a:r>
              <a:rPr lang="zh-TW" altLang="en-US" dirty="0" smtClean="0"/>
              <a:t>。</a:t>
            </a:r>
            <a:endParaRPr lang="en-US" altLang="zh-TW" dirty="0"/>
          </a:p>
          <a:p>
            <a:r>
              <a:rPr lang="zh-TW" altLang="zh-TW" dirty="0"/>
              <a:t>依據本校體育績優生獎助學金實施要點核發獎勵；體育績優生獎助學金校內、校外每人每學期得各申請</a:t>
            </a:r>
            <a:r>
              <a:rPr lang="en-US" altLang="zh-TW" dirty="0"/>
              <a:t>2</a:t>
            </a:r>
            <a:r>
              <a:rPr lang="zh-TW" altLang="zh-TW" dirty="0"/>
              <a:t>次，如獲獎</a:t>
            </a:r>
            <a:r>
              <a:rPr lang="en-US" altLang="zh-TW" dirty="0"/>
              <a:t>2</a:t>
            </a:r>
            <a:r>
              <a:rPr lang="zh-TW" altLang="zh-TW" dirty="0"/>
              <a:t>項以上，僅能擇優領取</a:t>
            </a:r>
            <a:r>
              <a:rPr lang="en-US" altLang="zh-TW" dirty="0"/>
              <a:t>2</a:t>
            </a:r>
            <a:r>
              <a:rPr lang="zh-TW" altLang="zh-TW" dirty="0"/>
              <a:t>項獎金</a:t>
            </a:r>
            <a:r>
              <a:rPr lang="zh-TW" altLang="en-US" dirty="0"/>
              <a:t>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927632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錄取名次及獎金依本校體育績優生獎助學金實施要點</a:t>
            </a:r>
            <a:r>
              <a:rPr lang="zh-TW" altLang="en-US" dirty="0" smtClean="0"/>
              <a:t>規定辦理</a:t>
            </a:r>
            <a:r>
              <a:rPr lang="en-US" altLang="zh-TW" dirty="0" smtClean="0">
                <a:sym typeface="Wingdings" panose="05000000000000000000" pitchFamily="2" charset="2"/>
              </a:rPr>
              <a:t>: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5656" y="1844824"/>
            <a:ext cx="7200000" cy="37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559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報名注意事項</a:t>
            </a:r>
            <a:r>
              <a:rPr lang="en-US" altLang="zh-TW" dirty="0"/>
              <a:t>: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報名時請注意競賽規程的參加對象</a:t>
            </a:r>
            <a:r>
              <a:rPr lang="en-US" altLang="zh-TW" dirty="0"/>
              <a:t>:</a:t>
            </a:r>
          </a:p>
          <a:p>
            <a:r>
              <a:rPr lang="zh-TW" altLang="en-US" dirty="0" smtClean="0"/>
              <a:t>排球、</a:t>
            </a:r>
            <a:r>
              <a:rPr lang="zh-TW" altLang="en-US" dirty="0"/>
              <a:t>籃球</a:t>
            </a:r>
            <a:r>
              <a:rPr lang="en-US" altLang="zh-TW" dirty="0"/>
              <a:t>3</a:t>
            </a:r>
            <a:r>
              <a:rPr lang="zh-TW" altLang="en-US" dirty="0"/>
              <a:t>對</a:t>
            </a:r>
            <a:r>
              <a:rPr lang="en-US" altLang="zh-TW" dirty="0" smtClean="0"/>
              <a:t>3</a:t>
            </a:r>
            <a:r>
              <a:rPr lang="zh-TW" altLang="en-US" dirty="0" smtClean="0"/>
              <a:t>比賽</a:t>
            </a:r>
            <a:r>
              <a:rPr lang="zh-TW" altLang="en-US" dirty="0"/>
              <a:t>團體</a:t>
            </a:r>
            <a:r>
              <a:rPr lang="zh-TW" altLang="en-US" dirty="0" smtClean="0"/>
              <a:t>賽</a:t>
            </a:r>
            <a:r>
              <a:rPr lang="zh-TW" altLang="en-US" dirty="0"/>
              <a:t>可跨</a:t>
            </a:r>
            <a:r>
              <a:rPr lang="zh-TW" altLang="en-US" dirty="0" smtClean="0"/>
              <a:t>系報名組隊</a:t>
            </a:r>
            <a:endParaRPr lang="en-US" altLang="zh-TW" dirty="0" smtClean="0"/>
          </a:p>
          <a:p>
            <a:r>
              <a:rPr lang="zh-TW" altLang="en-US" dirty="0"/>
              <a:t>隊伍</a:t>
            </a:r>
            <a:r>
              <a:rPr lang="zh-TW" altLang="en-US" dirty="0" smtClean="0"/>
              <a:t>限制</a:t>
            </a:r>
            <a:r>
              <a:rPr lang="en-US" altLang="zh-TW" dirty="0" smtClean="0"/>
              <a:t>:</a:t>
            </a:r>
            <a:r>
              <a:rPr lang="zh-TW" altLang="en-US" dirty="0" smtClean="0"/>
              <a:t>排球報名上限</a:t>
            </a:r>
            <a:r>
              <a:rPr lang="en-US" altLang="zh-TW" dirty="0" smtClean="0"/>
              <a:t>30</a:t>
            </a:r>
            <a:r>
              <a:rPr lang="zh-TW" altLang="en-US" dirty="0" smtClean="0"/>
              <a:t>隊、籃球報名上限</a:t>
            </a:r>
            <a:r>
              <a:rPr lang="en-US" altLang="zh-TW" dirty="0" smtClean="0"/>
              <a:t>24</a:t>
            </a:r>
            <a:r>
              <a:rPr lang="zh-TW" altLang="en-US" dirty="0" smtClean="0"/>
              <a:t>隊。</a:t>
            </a:r>
            <a:endParaRPr lang="en-US" altLang="zh-TW" dirty="0" smtClean="0"/>
          </a:p>
          <a:p>
            <a:r>
              <a:rPr lang="zh-TW" altLang="en-US" dirty="0" smtClean="0"/>
              <a:t>羽球、網球、桌球以個人賽、</a:t>
            </a:r>
            <a:r>
              <a:rPr lang="zh-TW" altLang="en-US" dirty="0"/>
              <a:t>雙打報名以系為單位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備註</a:t>
            </a:r>
            <a:r>
              <a:rPr lang="en-US" altLang="zh-TW" dirty="0" smtClean="0"/>
              <a:t>:</a:t>
            </a:r>
            <a:r>
              <a:rPr lang="zh-TW" altLang="zh-TW" dirty="0">
                <a:solidFill>
                  <a:srgbClr val="FF0000"/>
                </a:solidFill>
              </a:rPr>
              <a:t>依報名順序建檔，未按時補齊資料者視為報名失敗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29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詢問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若</a:t>
            </a:r>
            <a:r>
              <a:rPr lang="zh-TW" altLang="en-US" dirty="0" smtClean="0"/>
              <a:t>對</a:t>
            </a:r>
            <a:r>
              <a:rPr lang="zh-TW" altLang="en-US" dirty="0"/>
              <a:t>校慶</a:t>
            </a:r>
            <a:r>
              <a:rPr lang="zh-TW" altLang="en-US" dirty="0" smtClean="0"/>
              <a:t>報名</a:t>
            </a:r>
            <a:r>
              <a:rPr lang="zh-TW" altLang="en-US" dirty="0"/>
              <a:t>有任何疑問，請於上班時間</a:t>
            </a:r>
            <a:r>
              <a:rPr lang="en-US" altLang="zh-TW" dirty="0"/>
              <a:t>1300-2100</a:t>
            </a:r>
            <a:r>
              <a:rPr lang="zh-TW" altLang="en-US" dirty="0"/>
              <a:t>來電：</a:t>
            </a:r>
            <a:r>
              <a:rPr lang="en-US" altLang="zh-TW" dirty="0"/>
              <a:t>04-23924505</a:t>
            </a:r>
            <a:r>
              <a:rPr lang="zh-TW" altLang="en-US" dirty="0"/>
              <a:t>轉</a:t>
            </a:r>
            <a:r>
              <a:rPr lang="en-US" altLang="zh-TW" dirty="0"/>
              <a:t>5621</a:t>
            </a:r>
            <a:r>
              <a:rPr lang="zh-TW" altLang="en-US" dirty="0"/>
              <a:t>洽詢曾小姐或可寫</a:t>
            </a:r>
            <a:r>
              <a:rPr lang="en-US" altLang="zh-TW" dirty="0"/>
              <a:t>mail</a:t>
            </a:r>
            <a:r>
              <a:rPr lang="zh-TW" altLang="en-US" dirty="0"/>
              <a:t>詢問</a:t>
            </a:r>
            <a:r>
              <a:rPr lang="zh-TW" altLang="en-US" dirty="0" smtClean="0"/>
              <a:t>：</a:t>
            </a:r>
            <a:r>
              <a:rPr lang="en-US" altLang="zh-TW" dirty="0" smtClean="0">
                <a:solidFill>
                  <a:schemeClr val="accent4"/>
                </a:solidFill>
              </a:rPr>
              <a:t>gigiping</a:t>
            </a:r>
            <a:r>
              <a:rPr lang="en-US" altLang="zh-TW" dirty="0" smtClean="0">
                <a:solidFill>
                  <a:schemeClr val="accent4"/>
                </a:solidFill>
                <a:hlinkClick r:id="rId2"/>
              </a:rPr>
              <a:t>@ncut.edu.tw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活動組官方</a:t>
            </a:r>
            <a:r>
              <a:rPr lang="en-US" altLang="zh-TW" dirty="0"/>
              <a:t>LINE ID:</a:t>
            </a:r>
            <a:r>
              <a:rPr lang="zh-TW" altLang="en-US" dirty="0"/>
              <a:t> </a:t>
            </a:r>
            <a:r>
              <a:rPr lang="en-US" altLang="zh-TW" dirty="0"/>
              <a:t>@vrd4668d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8436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認識報名網站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dirty="0"/>
              <a:t>需使用</a:t>
            </a:r>
            <a:r>
              <a:rPr lang="en-US" altLang="zh-TW" dirty="0"/>
              <a:t>google</a:t>
            </a:r>
            <a:r>
              <a:rPr lang="zh-TW" altLang="en-US" dirty="0" smtClean="0"/>
              <a:t>瀏覽器</a:t>
            </a:r>
            <a:endParaRPr lang="en-US" altLang="zh-TW" dirty="0" smtClean="0"/>
          </a:p>
          <a:p>
            <a:pPr lvl="0"/>
            <a:r>
              <a:rPr lang="zh-TW" altLang="en-US" dirty="0"/>
              <a:t>校慶報名網址</a:t>
            </a:r>
            <a:r>
              <a:rPr lang="zh-TW" altLang="en-US" dirty="0" smtClean="0"/>
              <a:t>：</a:t>
            </a:r>
            <a:endParaRPr lang="en-US" altLang="zh-TW" dirty="0"/>
          </a:p>
          <a:p>
            <a:pPr marL="82296" lvl="0" indent="0">
              <a:buNone/>
            </a:pPr>
            <a:r>
              <a:rPr lang="en-US" altLang="zh-TW" sz="3000" dirty="0" smtClean="0"/>
              <a:t>https://spt.ncut.edu.tw/Sport/18</a:t>
            </a:r>
          </a:p>
          <a:p>
            <a:pPr lvl="0"/>
            <a:endParaRPr lang="en-US" altLang="zh-TW" dirty="0"/>
          </a:p>
          <a:p>
            <a:pPr lvl="0"/>
            <a:r>
              <a:rPr lang="zh-TW" altLang="en-US" dirty="0"/>
              <a:t>體育室網站右上角點入即可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621" t="44731" r="90516" b="51579"/>
          <a:stretch>
            <a:fillRect/>
          </a:stretch>
        </p:blipFill>
        <p:spPr bwMode="auto">
          <a:xfrm>
            <a:off x="5004048" y="449414"/>
            <a:ext cx="1814914" cy="42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365104"/>
            <a:ext cx="4860032" cy="2705806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74638"/>
            <a:ext cx="2121618" cy="212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23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1"/>
    </mc:Choice>
    <mc:Fallback xmlns="">
      <p:transition spd="slow" advTm="237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71604" y="1428736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 smtClean="0">
                <a:latin typeface="華康POP1體W5(P)" pitchFamily="82" charset="-120"/>
                <a:ea typeface="華康POP1體W5(P)" pitchFamily="82" charset="-120"/>
              </a:rPr>
              <a:t>國立勤益科技大學</a:t>
            </a:r>
            <a:r>
              <a:rPr lang="en-US" altLang="zh-TW" dirty="0" smtClean="0">
                <a:latin typeface="華康POP1體W5(P)" pitchFamily="82" charset="-120"/>
                <a:ea typeface="華康POP1體W5(P)" pitchFamily="82" charset="-120"/>
              </a:rPr>
              <a:t>QR</a:t>
            </a:r>
            <a:r>
              <a:rPr lang="zh-TW" altLang="en-US" dirty="0" smtClean="0">
                <a:latin typeface="華康POP1體W5(P)" pitchFamily="82" charset="-120"/>
                <a:ea typeface="華康POP1體W5(P)" pitchFamily="82" charset="-120"/>
              </a:rPr>
              <a:t> </a:t>
            </a:r>
            <a:r>
              <a:rPr lang="en-US" altLang="zh-TW" dirty="0" smtClean="0">
                <a:latin typeface="華康POP1體W5(P)" pitchFamily="82" charset="-120"/>
                <a:ea typeface="華康POP1體W5(P)" pitchFamily="82" charset="-120"/>
              </a:rPr>
              <a:t>CODE</a:t>
            </a:r>
            <a:br>
              <a:rPr lang="en-US" altLang="zh-TW" dirty="0" smtClean="0">
                <a:latin typeface="華康POP1體W5(P)" pitchFamily="82" charset="-120"/>
                <a:ea typeface="華康POP1體W5(P)" pitchFamily="82" charset="-120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8" y="5385117"/>
            <a:ext cx="7498080" cy="64294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altLang="zh-TW" sz="4000" b="1" dirty="0" smtClean="0">
                <a:solidFill>
                  <a:srgbClr val="FF0000"/>
                </a:solidFill>
              </a:rPr>
              <a:t>~ </a:t>
            </a:r>
            <a:r>
              <a:rPr lang="zh-TW" altLang="en-US" sz="4000" b="1" dirty="0" smtClean="0">
                <a:solidFill>
                  <a:srgbClr val="FF0000"/>
                </a:solidFill>
              </a:rPr>
              <a:t>歡迎報名 </a:t>
            </a:r>
            <a:r>
              <a:rPr lang="en-US" altLang="zh-TW" sz="4000" b="1" dirty="0" smtClean="0">
                <a:solidFill>
                  <a:srgbClr val="FF0000"/>
                </a:solidFill>
              </a:rPr>
              <a:t>~</a:t>
            </a:r>
            <a:endParaRPr lang="zh-TW" altLang="en-US" sz="4000" b="1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2899073" y="2647718"/>
            <a:ext cx="17281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校慶</a:t>
            </a:r>
            <a:r>
              <a:rPr lang="zh-TW" altLang="en-US" dirty="0"/>
              <a:t>報名網站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965409"/>
            <a:ext cx="2419708" cy="241970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954733" y="2571736"/>
            <a:ext cx="19584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活動組官方</a:t>
            </a:r>
            <a:r>
              <a:rPr lang="en-US" altLang="zh-TW" dirty="0" smtClean="0"/>
              <a:t>LIND</a:t>
            </a:r>
            <a:br>
              <a:rPr lang="en-US" altLang="zh-TW" dirty="0" smtClean="0"/>
            </a:br>
            <a:r>
              <a:rPr lang="en-US" altLang="zh-TW" dirty="0" smtClean="0"/>
              <a:t>ID</a:t>
            </a:r>
            <a:r>
              <a:rPr lang="en-US" altLang="zh-TW" dirty="0"/>
              <a:t>:</a:t>
            </a:r>
            <a:r>
              <a:rPr lang="zh-TW" altLang="en-US" dirty="0"/>
              <a:t> </a:t>
            </a:r>
            <a:r>
              <a:rPr lang="en-US" altLang="zh-TW" dirty="0"/>
              <a:t>@vrd4668d</a:t>
            </a:r>
            <a:endParaRPr lang="en-US" altLang="zh-TW" dirty="0">
              <a:solidFill>
                <a:schemeClr val="accent4"/>
              </a:solidFill>
            </a:endParaRPr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052282"/>
            <a:ext cx="2240968" cy="22409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7"/>
    </mc:Choice>
    <mc:Fallback xmlns="">
      <p:transition spd="slow" advTm="927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相關時間注意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zh-TW" altLang="en-US" dirty="0" smtClean="0"/>
              <a:t>開放報名日期：</a:t>
            </a:r>
            <a:r>
              <a:rPr lang="en-US" altLang="zh-TW" dirty="0" smtClean="0"/>
              <a:t>114</a:t>
            </a:r>
            <a:r>
              <a:rPr lang="zh-TW" altLang="en-US" dirty="0" smtClean="0"/>
              <a:t>年</a:t>
            </a:r>
            <a:r>
              <a:rPr lang="en-US" altLang="zh-TW" dirty="0"/>
              <a:t>9</a:t>
            </a:r>
            <a:r>
              <a:rPr lang="zh-TW" altLang="en-US" dirty="0" smtClean="0"/>
              <a:t>月</a:t>
            </a:r>
            <a:r>
              <a:rPr lang="en-US" altLang="zh-TW" dirty="0"/>
              <a:t>8</a:t>
            </a:r>
            <a:r>
              <a:rPr lang="zh-TW" altLang="en-US" dirty="0" smtClean="0"/>
              <a:t>日</a:t>
            </a:r>
            <a:r>
              <a:rPr lang="en-US" altLang="zh-TW" dirty="0" smtClean="0"/>
              <a:t>(</a:t>
            </a:r>
            <a:r>
              <a:rPr lang="zh-TW" altLang="en-US" dirty="0" smtClean="0"/>
              <a:t>一</a:t>
            </a:r>
            <a:r>
              <a:rPr lang="en-US" altLang="zh-TW" dirty="0" smtClean="0"/>
              <a:t>)</a:t>
            </a:r>
            <a:r>
              <a:rPr lang="zh-TW" altLang="en-US" dirty="0" smtClean="0"/>
              <a:t>至</a:t>
            </a:r>
            <a:r>
              <a:rPr lang="en-US" altLang="zh-TW" dirty="0"/>
              <a:t>9</a:t>
            </a:r>
            <a:r>
              <a:rPr lang="zh-TW" altLang="en-US" dirty="0" smtClean="0"/>
              <a:t>月</a:t>
            </a:r>
            <a:r>
              <a:rPr lang="en-US" altLang="zh-TW" dirty="0" smtClean="0"/>
              <a:t>29</a:t>
            </a:r>
            <a:r>
              <a:rPr lang="zh-TW" altLang="en-US" dirty="0" smtClean="0"/>
              <a:t>日 </a:t>
            </a:r>
            <a:r>
              <a:rPr lang="en-US" altLang="zh-TW" dirty="0" smtClean="0"/>
              <a:t>(</a:t>
            </a:r>
            <a:r>
              <a:rPr lang="zh-TW" altLang="en-US" dirty="0"/>
              <a:t>一</a:t>
            </a:r>
            <a:r>
              <a:rPr lang="en-US" altLang="zh-TW" dirty="0" smtClean="0"/>
              <a:t>)17</a:t>
            </a:r>
            <a:r>
              <a:rPr lang="zh-TW" altLang="en-US" dirty="0" smtClean="0"/>
              <a:t>：</a:t>
            </a:r>
            <a:r>
              <a:rPr lang="en-US" altLang="zh-TW" dirty="0" smtClean="0"/>
              <a:t>00</a:t>
            </a:r>
            <a:r>
              <a:rPr lang="zh-TW" altLang="en-US" dirty="0" smtClean="0"/>
              <a:t>止，逾時不受理。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zh-TW" dirty="0" smtClean="0"/>
              <a:t>抽籤</a:t>
            </a:r>
            <a:r>
              <a:rPr lang="zh-TW" altLang="zh-TW" dirty="0"/>
              <a:t>會議：</a:t>
            </a:r>
            <a:r>
              <a:rPr lang="en-US" altLang="zh-TW" dirty="0" smtClean="0"/>
              <a:t>114</a:t>
            </a:r>
            <a:r>
              <a:rPr lang="zh-TW" altLang="zh-TW" dirty="0" smtClean="0"/>
              <a:t>年</a:t>
            </a:r>
            <a:r>
              <a:rPr lang="en-US" altLang="zh-TW" dirty="0" smtClean="0"/>
              <a:t>10</a:t>
            </a:r>
            <a:r>
              <a:rPr lang="zh-TW" altLang="zh-TW" dirty="0" smtClean="0"/>
              <a:t>月</a:t>
            </a:r>
            <a:r>
              <a:rPr lang="en-US" altLang="zh-TW" dirty="0"/>
              <a:t>1</a:t>
            </a:r>
            <a:r>
              <a:rPr lang="zh-TW" altLang="zh-TW" dirty="0" smtClean="0"/>
              <a:t>日</a:t>
            </a:r>
            <a:r>
              <a:rPr lang="en-US" altLang="zh-TW" dirty="0"/>
              <a:t>(</a:t>
            </a:r>
            <a:r>
              <a:rPr lang="zh-TW" altLang="zh-TW" dirty="0"/>
              <a:t>三</a:t>
            </a:r>
            <a:r>
              <a:rPr lang="en-US" altLang="zh-TW" dirty="0"/>
              <a:t>)16</a:t>
            </a:r>
            <a:r>
              <a:rPr lang="zh-TW" altLang="zh-TW" dirty="0"/>
              <a:t>時</a:t>
            </a:r>
            <a:r>
              <a:rPr lang="en-US" altLang="zh-TW" dirty="0"/>
              <a:t>10</a:t>
            </a:r>
            <a:r>
              <a:rPr lang="zh-TW" altLang="zh-TW" dirty="0"/>
              <a:t>分</a:t>
            </a:r>
            <a:r>
              <a:rPr lang="zh-TW" altLang="zh-TW" dirty="0" smtClean="0"/>
              <a:t>，電腦</a:t>
            </a:r>
            <a:r>
              <a:rPr lang="zh-TW" altLang="zh-TW" dirty="0"/>
              <a:t>抽籤，未到者由體育室代抽，不得異議。</a:t>
            </a:r>
          </a:p>
          <a:p>
            <a:pPr>
              <a:lnSpc>
                <a:spcPct val="150000"/>
              </a:lnSpc>
            </a:pPr>
            <a:r>
              <a:rPr lang="zh-TW" altLang="en-US" dirty="0" smtClean="0"/>
              <a:t>比賽</a:t>
            </a:r>
            <a:r>
              <a:rPr lang="zh-TW" altLang="en-US" dirty="0"/>
              <a:t>日期：詳細時間將公告於賽事報名</a:t>
            </a:r>
            <a:r>
              <a:rPr lang="zh-TW" altLang="en-US" dirty="0" smtClean="0"/>
              <a:t>網站上。</a:t>
            </a:r>
            <a:endParaRPr lang="en-US" altLang="zh-TW" dirty="0"/>
          </a:p>
          <a:p>
            <a:pPr>
              <a:lnSpc>
                <a:spcPct val="150000"/>
              </a:lnSpc>
            </a:pPr>
            <a:r>
              <a:rPr lang="zh-TW" altLang="zh-TW" dirty="0" smtClean="0"/>
              <a:t>獎</a:t>
            </a:r>
            <a:r>
              <a:rPr lang="zh-TW" altLang="zh-TW" dirty="0"/>
              <a:t>助金申請截止日</a:t>
            </a:r>
            <a:r>
              <a:rPr lang="en-US" altLang="zh-TW" dirty="0"/>
              <a:t>:</a:t>
            </a:r>
            <a:r>
              <a:rPr lang="en-US" altLang="zh-TW" dirty="0" smtClean="0"/>
              <a:t>114</a:t>
            </a:r>
            <a:r>
              <a:rPr lang="zh-TW" altLang="zh-TW" dirty="0" smtClean="0"/>
              <a:t>年</a:t>
            </a:r>
            <a:r>
              <a:rPr lang="en-US" altLang="zh-TW" dirty="0"/>
              <a:t>12</a:t>
            </a:r>
            <a:r>
              <a:rPr lang="zh-TW" altLang="zh-TW" dirty="0" smtClean="0"/>
              <a:t>月</a:t>
            </a:r>
            <a:r>
              <a:rPr lang="en-US" altLang="zh-TW" dirty="0" smtClean="0"/>
              <a:t>26</a:t>
            </a:r>
            <a:r>
              <a:rPr lang="zh-TW" altLang="en-US" dirty="0" smtClean="0"/>
              <a:t>日</a:t>
            </a:r>
            <a:r>
              <a:rPr lang="en-US" altLang="zh-TW" dirty="0" smtClean="0"/>
              <a:t>(</a:t>
            </a:r>
            <a:r>
              <a:rPr lang="zh-TW" altLang="zh-TW" dirty="0"/>
              <a:t>五</a:t>
            </a:r>
            <a:r>
              <a:rPr lang="en-US" altLang="zh-TW" dirty="0"/>
              <a:t>)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FF0000"/>
                </a:solidFill>
              </a:rPr>
              <a:t>報名前請先詳閱競賽</a:t>
            </a:r>
            <a:r>
              <a:rPr lang="zh-TW" altLang="en-US" b="1" dirty="0" smtClean="0">
                <a:solidFill>
                  <a:srgbClr val="FF0000"/>
                </a:solidFill>
              </a:rPr>
              <a:t>規程與報名簡報後</a:t>
            </a:r>
            <a:r>
              <a:rPr lang="zh-TW" altLang="en-US" b="1" dirty="0">
                <a:solidFill>
                  <a:srgbClr val="FF0000"/>
                </a:solidFill>
              </a:rPr>
              <a:t>再行報名。</a:t>
            </a:r>
            <a:endParaRPr lang="en-US" altLang="zh-TW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en-US" altLang="zh-TW" dirty="0" smtClean="0"/>
          </a:p>
          <a:p>
            <a:pPr>
              <a:lnSpc>
                <a:spcPct val="150000"/>
              </a:lnSpc>
            </a:pP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317684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9"/>
    </mc:Choice>
    <mc:Fallback xmlns="">
      <p:transition spd="slow" advTm="1899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>
                <a:effectLst/>
              </a:rPr>
              <a:t>參賽聲明內容</a:t>
            </a:r>
            <a:r>
              <a:rPr lang="zh-TW" altLang="en-US" dirty="0" smtClean="0">
                <a:effectLst/>
              </a:rPr>
              <a:t>公告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</a:rPr>
              <a:t>本人（或本團體）已詳閱競賽規程並同意遵守所有規定，保證參賽者身心健康，適合參加本活動。參賽風險由本人（或本團體）自行承擔，除非主辦單位有重大過失，將不追究任何賠償責任。報名即視同同意本聲明並已取得所有參賽成員之同意。</a:t>
            </a:r>
          </a:p>
        </p:txBody>
      </p:sp>
    </p:spTree>
    <p:extLst>
      <p:ext uri="{BB962C8B-B14F-4D97-AF65-F5344CB8AC3E}">
        <p14:creationId xmlns:p14="http://schemas.microsoft.com/office/powerpoint/2010/main" val="63242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團體賽請隊長或派代表自行申請帳號</a:t>
            </a:r>
            <a:r>
              <a:rPr lang="zh-TW" altLang="en-US" dirty="0" smtClean="0"/>
              <a:t>報名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zh-TW" altLang="en-US" dirty="0"/>
              <a:t>學生組競賽種類、分組</a:t>
            </a:r>
            <a:r>
              <a:rPr lang="en-US" altLang="zh-TW" dirty="0"/>
              <a:t>: </a:t>
            </a:r>
            <a:endParaRPr lang="en-US" altLang="zh-TW" dirty="0" smtClean="0"/>
          </a:p>
          <a:p>
            <a:r>
              <a:rPr lang="zh-TW" altLang="en-US" dirty="0" smtClean="0"/>
              <a:t>競賽</a:t>
            </a:r>
            <a:r>
              <a:rPr lang="zh-TW" altLang="en-US" dirty="0"/>
              <a:t>種類</a:t>
            </a:r>
            <a:r>
              <a:rPr lang="en-US" altLang="zh-TW" dirty="0"/>
              <a:t>: </a:t>
            </a:r>
            <a:r>
              <a:rPr lang="zh-TW" altLang="en-US" dirty="0"/>
              <a:t>排球、籃球</a:t>
            </a:r>
            <a:r>
              <a:rPr lang="en-US" altLang="zh-TW" dirty="0"/>
              <a:t>3</a:t>
            </a:r>
            <a:r>
              <a:rPr lang="zh-TW" altLang="en-US" dirty="0"/>
              <a:t>對</a:t>
            </a:r>
            <a:r>
              <a:rPr lang="en-US" altLang="zh-TW" dirty="0" smtClean="0"/>
              <a:t>3</a:t>
            </a:r>
            <a:r>
              <a:rPr lang="zh-TW" altLang="en-US" dirty="0"/>
              <a:t>、</a:t>
            </a:r>
            <a:r>
              <a:rPr lang="zh-TW" altLang="en-US" dirty="0" smtClean="0"/>
              <a:t>桌球</a:t>
            </a:r>
            <a:r>
              <a:rPr lang="en-US" altLang="zh-TW" dirty="0" smtClean="0"/>
              <a:t>(</a:t>
            </a:r>
            <a:r>
              <a:rPr lang="zh-TW" altLang="en-US" dirty="0" smtClean="0"/>
              <a:t>個人</a:t>
            </a:r>
            <a:r>
              <a:rPr lang="en-US" altLang="zh-TW" dirty="0" smtClean="0"/>
              <a:t>)</a:t>
            </a:r>
            <a:r>
              <a:rPr lang="zh-TW" altLang="en-US" dirty="0" smtClean="0"/>
              <a:t>、羽球</a:t>
            </a:r>
            <a:r>
              <a:rPr lang="en-US" altLang="zh-TW" dirty="0" smtClean="0"/>
              <a:t>(</a:t>
            </a:r>
            <a:r>
              <a:rPr lang="zh-TW" altLang="en-US" dirty="0" smtClean="0"/>
              <a:t>個人</a:t>
            </a:r>
            <a:r>
              <a:rPr lang="en-US" altLang="zh-TW" dirty="0" smtClean="0"/>
              <a:t>)</a:t>
            </a:r>
            <a:r>
              <a:rPr lang="zh-TW" altLang="en-US" dirty="0" smtClean="0"/>
              <a:t>、網球</a:t>
            </a:r>
            <a:r>
              <a:rPr lang="en-US" altLang="zh-TW" dirty="0" smtClean="0"/>
              <a:t>(</a:t>
            </a:r>
            <a:r>
              <a:rPr lang="zh-TW" altLang="en-US" dirty="0" smtClean="0"/>
              <a:t>個人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籃</a:t>
            </a:r>
            <a:r>
              <a:rPr lang="zh-TW" altLang="zh-TW" dirty="0"/>
              <a:t>、排球參賽資格：以本學期</a:t>
            </a:r>
            <a:r>
              <a:rPr lang="en-US" altLang="zh-TW" dirty="0" smtClean="0"/>
              <a:t>114</a:t>
            </a:r>
            <a:r>
              <a:rPr lang="zh-TW" altLang="zh-TW" dirty="0" smtClean="0"/>
              <a:t>學年</a:t>
            </a:r>
            <a:r>
              <a:rPr lang="zh-TW" altLang="zh-TW" dirty="0"/>
              <a:t>度正式註冊在學之大學部「</a:t>
            </a:r>
            <a:r>
              <a:rPr lang="en-US" altLang="zh-TW" dirty="0"/>
              <a:t>1</a:t>
            </a:r>
            <a:r>
              <a:rPr lang="zh-TW" altLang="zh-TW" dirty="0"/>
              <a:t>年級新生」為限，各組可</a:t>
            </a:r>
            <a:r>
              <a:rPr lang="zh-TW" altLang="zh-TW" b="1" dirty="0">
                <a:solidFill>
                  <a:srgbClr val="FF0000"/>
                </a:solidFill>
              </a:rPr>
              <a:t>『跨系』</a:t>
            </a:r>
            <a:r>
              <a:rPr lang="zh-TW" altLang="zh-TW" dirty="0"/>
              <a:t>組隊</a:t>
            </a:r>
            <a:r>
              <a:rPr lang="zh-TW" altLang="zh-TW" dirty="0" smtClean="0"/>
              <a:t>報名。</a:t>
            </a:r>
            <a:endParaRPr lang="zh-TW" altLang="zh-TW" dirty="0"/>
          </a:p>
          <a:p>
            <a:pPr lvl="0"/>
            <a:r>
              <a:rPr lang="zh-TW" altLang="zh-TW" dirty="0" smtClean="0"/>
              <a:t>桌</a:t>
            </a:r>
            <a:r>
              <a:rPr lang="zh-TW" altLang="zh-TW" dirty="0"/>
              <a:t>、羽、網球參賽資格：以本學期</a:t>
            </a:r>
            <a:r>
              <a:rPr lang="en-US" altLang="zh-TW" dirty="0" smtClean="0"/>
              <a:t>114</a:t>
            </a:r>
            <a:r>
              <a:rPr lang="zh-TW" altLang="zh-TW" dirty="0" smtClean="0"/>
              <a:t>學年</a:t>
            </a:r>
            <a:r>
              <a:rPr lang="zh-TW" altLang="zh-TW" dirty="0"/>
              <a:t>度正式註冊在學之大學部「</a:t>
            </a:r>
            <a:r>
              <a:rPr lang="en-US" altLang="zh-TW" dirty="0"/>
              <a:t>1</a:t>
            </a:r>
            <a:r>
              <a:rPr lang="zh-TW" altLang="zh-TW" dirty="0"/>
              <a:t>年級新生」為限，各組以</a:t>
            </a:r>
            <a:r>
              <a:rPr lang="zh-TW" altLang="zh-TW" b="1" dirty="0">
                <a:solidFill>
                  <a:srgbClr val="FF0000"/>
                </a:solidFill>
              </a:rPr>
              <a:t>『系』</a:t>
            </a:r>
            <a:r>
              <a:rPr lang="zh-TW" altLang="zh-TW" dirty="0"/>
              <a:t>為單位</a:t>
            </a:r>
            <a:r>
              <a:rPr lang="zh-TW" altLang="zh-TW" dirty="0" smtClean="0"/>
              <a:t>報名。</a:t>
            </a:r>
            <a:endParaRPr lang="en-US" altLang="zh-TW" dirty="0" smtClean="0"/>
          </a:p>
          <a:p>
            <a:pPr lvl="0"/>
            <a:r>
              <a:rPr lang="zh-TW" altLang="zh-TW" dirty="0" smtClean="0"/>
              <a:t>詳細</a:t>
            </a:r>
            <a:r>
              <a:rPr lang="zh-TW" altLang="zh-TW" dirty="0"/>
              <a:t>資訊將於開學後公告於本校體育室</a:t>
            </a:r>
            <a:r>
              <a:rPr lang="zh-TW" altLang="en-US" dirty="0"/>
              <a:t>報名網站</a:t>
            </a: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53823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r>
              <a:rPr lang="en-US" altLang="zh-TW" sz="4400" dirty="0" smtClean="0"/>
              <a:t/>
            </a:r>
            <a:br>
              <a:rPr lang="en-US" altLang="zh-TW" sz="4400" dirty="0" smtClean="0"/>
            </a:br>
            <a:r>
              <a:rPr lang="en-US" altLang="zh-TW" sz="4400" dirty="0"/>
              <a:t/>
            </a:r>
            <a:br>
              <a:rPr lang="en-US" altLang="zh-TW" sz="4400" dirty="0"/>
            </a:br>
            <a:r>
              <a:rPr lang="zh-TW" altLang="en-US" sz="4400" dirty="0" smtClean="0"/>
              <a:t>報名</a:t>
            </a:r>
            <a:r>
              <a:rPr lang="zh-TW" altLang="en-US" sz="4400" dirty="0"/>
              <a:t>網站</a:t>
            </a:r>
            <a:r>
              <a:rPr lang="zh-TW" altLang="en-US" sz="4400" dirty="0" smtClean="0"/>
              <a:t>介紹 </a:t>
            </a:r>
            <a:r>
              <a:rPr lang="en-US" altLang="zh-TW" sz="4400" dirty="0"/>
              <a:t/>
            </a:r>
            <a:br>
              <a:rPr lang="en-US" altLang="zh-TW" sz="4400" dirty="0"/>
            </a:br>
            <a:r>
              <a:rPr lang="en-US" altLang="zh-TW" sz="4400" dirty="0" smtClean="0"/>
              <a:t/>
            </a:r>
            <a:br>
              <a:rPr lang="en-US" altLang="zh-TW" sz="4400" dirty="0" smtClean="0"/>
            </a:br>
            <a:r>
              <a:rPr lang="zh-TW" altLang="en-US" sz="4400" dirty="0" smtClean="0"/>
              <a:t>請先至體育室網站</a:t>
            </a:r>
            <a:r>
              <a:rPr lang="en-US" altLang="zh-TW" sz="4400" dirty="0" smtClean="0"/>
              <a:t/>
            </a:r>
            <a:br>
              <a:rPr lang="en-US" altLang="zh-TW" sz="4400" dirty="0" smtClean="0"/>
            </a:br>
            <a:r>
              <a:rPr lang="zh-TW" altLang="en-US" sz="4400" dirty="0" smtClean="0"/>
              <a:t>點選右上角球類學生組進入網站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608" y="2852936"/>
            <a:ext cx="7499350" cy="3375080"/>
          </a:xfrm>
        </p:spPr>
      </p:pic>
      <p:sp>
        <p:nvSpPr>
          <p:cNvPr id="5" name="向右箭號 4"/>
          <p:cNvSpPr/>
          <p:nvPr/>
        </p:nvSpPr>
        <p:spPr>
          <a:xfrm rot="7678662">
            <a:off x="6638678" y="2719836"/>
            <a:ext cx="1440160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097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623" y="260648"/>
            <a:ext cx="7786113" cy="1143000"/>
          </a:xfrm>
        </p:spPr>
        <p:txBody>
          <a:bodyPr/>
          <a:lstStyle/>
          <a:p>
            <a:r>
              <a:rPr lang="zh-TW" altLang="en-US" dirty="0"/>
              <a:t>申請帳號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</a:rPr>
              <a:t>報名前請先詳閱競賽</a:t>
            </a:r>
            <a:r>
              <a:rPr lang="zh-TW" altLang="en-US" b="1" dirty="0" smtClean="0">
                <a:solidFill>
                  <a:srgbClr val="FF0000"/>
                </a:solidFill>
              </a:rPr>
              <a:t>規與報名簡報後</a:t>
            </a:r>
            <a:r>
              <a:rPr lang="zh-TW" altLang="en-US" b="1" dirty="0">
                <a:solidFill>
                  <a:srgbClr val="FF0000"/>
                </a:solidFill>
              </a:rPr>
              <a:t>再行</a:t>
            </a:r>
            <a:r>
              <a:rPr lang="zh-TW" altLang="en-US" b="1" dirty="0" smtClean="0">
                <a:solidFill>
                  <a:srgbClr val="FF0000"/>
                </a:solidFill>
              </a:rPr>
              <a:t>報名。</a:t>
            </a:r>
            <a:endParaRPr lang="en-US" altLang="zh-TW" b="1" dirty="0">
              <a:solidFill>
                <a:srgbClr val="FF0000"/>
              </a:solidFill>
            </a:endParaRPr>
          </a:p>
          <a:p>
            <a:r>
              <a:rPr lang="zh-TW" altLang="en-US" dirty="0" smtClean="0"/>
              <a:t>登入</a:t>
            </a:r>
            <a:r>
              <a:rPr lang="zh-TW" altLang="en-US" dirty="0"/>
              <a:t>系統</a:t>
            </a:r>
            <a:r>
              <a:rPr lang="en-US" altLang="zh-TW" dirty="0"/>
              <a:t>-</a:t>
            </a:r>
            <a:r>
              <a:rPr lang="zh-TW" altLang="en-US" dirty="0"/>
              <a:t>第一次進入請使用學生單簽的帳號、密碼</a:t>
            </a:r>
            <a:r>
              <a:rPr lang="zh-TW" altLang="en-US" dirty="0" smtClean="0"/>
              <a:t>登入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501008"/>
            <a:ext cx="4555269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40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1"/>
    </mc:Choice>
    <mc:Fallback xmlns="">
      <p:transition spd="slow" advTm="148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申請帳號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87624" y="1447800"/>
            <a:ext cx="7746064" cy="522156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zh-TW" altLang="en-US" sz="2500" b="1" dirty="0">
                <a:solidFill>
                  <a:srgbClr val="FF0000"/>
                </a:solidFill>
              </a:rPr>
              <a:t>報名前請先詳閱競賽規程後再行報名</a:t>
            </a:r>
            <a:r>
              <a:rPr lang="zh-TW" altLang="en-US" sz="2500" b="1" dirty="0" smtClean="0">
                <a:solidFill>
                  <a:srgbClr val="FF0000"/>
                </a:solidFill>
              </a:rPr>
              <a:t>。</a:t>
            </a:r>
            <a:endParaRPr lang="en-US" altLang="zh-TW" sz="2500" b="1" dirty="0" smtClean="0">
              <a:solidFill>
                <a:srgbClr val="FF0000"/>
              </a:solidFill>
            </a:endParaRPr>
          </a:p>
          <a:p>
            <a:pPr>
              <a:lnSpc>
                <a:spcPct val="170000"/>
              </a:lnSpc>
            </a:pPr>
            <a:r>
              <a:rPr lang="zh-TW" altLang="en-US" sz="2000" dirty="0"/>
              <a:t>登入後可以在點選姓名處確認資料是否</a:t>
            </a:r>
            <a:r>
              <a:rPr lang="zh-TW" altLang="en-US" sz="2000" dirty="0" smtClean="0"/>
              <a:t>正確。</a:t>
            </a:r>
            <a:br>
              <a:rPr lang="zh-TW" altLang="en-US" sz="2000" dirty="0" smtClean="0"/>
            </a:br>
            <a:endParaRPr lang="zh-TW" alt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0981" y="2636912"/>
            <a:ext cx="7499350" cy="324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1187624" y="5517233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rgbClr val="FF0000"/>
                </a:solidFill>
              </a:rPr>
              <a:t>申請帳號後申請完就可以直接報名，賽事相關訊息會寄到您的電子信箱，請比賽期間多多留意。</a:t>
            </a:r>
          </a:p>
        </p:txBody>
      </p:sp>
      <p:sp>
        <p:nvSpPr>
          <p:cNvPr id="6" name="向右箭號 5"/>
          <p:cNvSpPr/>
          <p:nvPr/>
        </p:nvSpPr>
        <p:spPr>
          <a:xfrm rot="7678662">
            <a:off x="3902374" y="3762582"/>
            <a:ext cx="1440160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9"/>
    </mc:Choice>
    <mc:Fallback xmlns="">
      <p:transition spd="slow" advTm="2189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報名參賽</a:t>
            </a:r>
            <a:r>
              <a:rPr lang="zh-TW" altLang="en-US" dirty="0" smtClean="0"/>
              <a:t>隊伍</a:t>
            </a:r>
            <a:r>
              <a:rPr lang="zh-TW" altLang="en-US" dirty="0"/>
              <a:t>名稱</a:t>
            </a:r>
            <a:r>
              <a:rPr lang="zh-TW" altLang="en-US" dirty="0" smtClean="0"/>
              <a:t>設定</a:t>
            </a:r>
            <a:r>
              <a:rPr lang="en-US" altLang="zh-TW" dirty="0" smtClean="0"/>
              <a:t>: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1115616" y="1417638"/>
            <a:ext cx="777686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sz="2800" dirty="0" smtClean="0"/>
              <a:t>以</a:t>
            </a:r>
            <a:r>
              <a:rPr lang="zh-TW" altLang="en-US" sz="2800" dirty="0"/>
              <a:t>系為單位參賽單位名稱請使用</a:t>
            </a:r>
            <a:r>
              <a:rPr lang="zh-TW" altLang="en-US" sz="2800" dirty="0" smtClean="0"/>
              <a:t>正式</a:t>
            </a:r>
            <a:endParaRPr lang="en-US" altLang="zh-TW" sz="2800" dirty="0" smtClean="0"/>
          </a:p>
          <a:p>
            <a:pPr marL="82296" indent="0">
              <a:buNone/>
            </a:pPr>
            <a:r>
              <a:rPr lang="zh-TW" altLang="en-US" sz="2800" dirty="0" smtClean="0"/>
              <a:t>系</a:t>
            </a:r>
            <a:r>
              <a:rPr lang="zh-TW" altLang="en-US" sz="2800" dirty="0"/>
              <a:t>名EX:應用</a:t>
            </a:r>
            <a:r>
              <a:rPr lang="zh-TW" altLang="en-US" sz="2800" dirty="0" smtClean="0"/>
              <a:t>英語系。</a:t>
            </a:r>
            <a:endParaRPr lang="en-US" altLang="zh-TW" sz="2800" dirty="0"/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2800" dirty="0" smtClean="0"/>
              <a:t>不分</a:t>
            </a:r>
            <a:r>
              <a:rPr lang="zh-TW" altLang="en-US" sz="2800" dirty="0"/>
              <a:t>系別、班級參賽單位名稱請填寫</a:t>
            </a:r>
            <a:r>
              <a:rPr lang="en-US" altLang="zh-TW" sz="2800" dirty="0"/>
              <a:t>EX:</a:t>
            </a:r>
            <a:r>
              <a:rPr lang="zh-TW" altLang="en-US" sz="2800" dirty="0"/>
              <a:t>化材系</a:t>
            </a:r>
            <a:r>
              <a:rPr lang="en-US" altLang="zh-TW" sz="2800" dirty="0"/>
              <a:t>-</a:t>
            </a:r>
            <a:r>
              <a:rPr lang="zh-TW" altLang="en-US" sz="2800" dirty="0"/>
              <a:t>化材</a:t>
            </a:r>
            <a:r>
              <a:rPr lang="zh-TW" altLang="en-US" sz="2800" dirty="0" smtClean="0"/>
              <a:t>無敵</a:t>
            </a:r>
            <a:r>
              <a:rPr lang="en-US" altLang="zh-TW" sz="2800" dirty="0" smtClean="0"/>
              <a:t>(</a:t>
            </a:r>
            <a:r>
              <a:rPr lang="zh-TW" altLang="en-US" sz="2800" dirty="0"/>
              <a:t>系名必填</a:t>
            </a:r>
            <a:r>
              <a:rPr lang="en-US" altLang="zh-TW" sz="2800" dirty="0"/>
              <a:t>-</a:t>
            </a:r>
            <a:r>
              <a:rPr lang="zh-TW" altLang="en-US" sz="2800" dirty="0"/>
              <a:t>自創隊名</a:t>
            </a:r>
            <a:r>
              <a:rPr lang="en-US" altLang="zh-TW" sz="2800" dirty="0"/>
              <a:t>5</a:t>
            </a:r>
            <a:r>
              <a:rPr lang="zh-TW" altLang="en-US" sz="2800" dirty="0"/>
              <a:t>字以內</a:t>
            </a:r>
            <a:r>
              <a:rPr lang="en-US" altLang="zh-TW" sz="2800" dirty="0"/>
              <a:t>-</a:t>
            </a:r>
            <a:r>
              <a:rPr lang="zh-TW" altLang="en-US" sz="2800" dirty="0"/>
              <a:t>不違背善良風俗為原則</a:t>
            </a:r>
            <a:r>
              <a:rPr lang="en-US" altLang="zh-TW" sz="2800" dirty="0"/>
              <a:t>)</a:t>
            </a:r>
            <a:r>
              <a:rPr lang="zh-TW" altLang="en-US" sz="2800" dirty="0" smtClean="0"/>
              <a:t>。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84138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5941</TotalTime>
  <Words>972</Words>
  <Application>Microsoft Office PowerPoint</Application>
  <PresentationFormat>如螢幕大小 (4:3)</PresentationFormat>
  <Paragraphs>66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9" baseType="lpstr">
      <vt:lpstr>華康POP1體W5(P)</vt:lpstr>
      <vt:lpstr>微軟正黑體</vt:lpstr>
      <vt:lpstr>新細明體</vt:lpstr>
      <vt:lpstr>Calibri</vt:lpstr>
      <vt:lpstr>Gill Sans MT</vt:lpstr>
      <vt:lpstr>Verdana</vt:lpstr>
      <vt:lpstr>Wingdings</vt:lpstr>
      <vt:lpstr>Wingdings 2</vt:lpstr>
      <vt:lpstr>夏至</vt:lpstr>
      <vt:lpstr>國立勤益科技大學  校慶競賽系統 操作使用簡報</vt:lpstr>
      <vt:lpstr>認識報名網站</vt:lpstr>
      <vt:lpstr>相關時間注意</vt:lpstr>
      <vt:lpstr>參賽聲明內容公告</vt:lpstr>
      <vt:lpstr>團體賽請隊長或派代表自行申請帳號報名</vt:lpstr>
      <vt:lpstr>  報名網站介紹   請先至體育室網站 點選右上角球類學生組進入網站</vt:lpstr>
      <vt:lpstr>申請帳號</vt:lpstr>
      <vt:lpstr>申請帳號</vt:lpstr>
      <vt:lpstr>報名參賽隊伍名稱設定:</vt:lpstr>
      <vt:lpstr>開始報名:選擇要報名的項目、組別</vt:lpstr>
      <vt:lpstr>開始報名</vt:lpstr>
      <vt:lpstr>新增每位選手請重覆上一步驟直至完成:姓名、性別、E-mail、連絡電話、系別、班級、學號，填寫完按送出就完成報名。 備註:團體報名填寫信箱請填選手本人信箱，若填報名者信箱，就會收到10封相同通知信。</vt:lpstr>
      <vt:lpstr>隊長請一定要勾選:利於訊息聯繫 隊長為競賽主要連絡人</vt:lpstr>
      <vt:lpstr>常發生錯誤</vt:lpstr>
      <vt:lpstr>報名狀況查詢:競賽資訊   目前報名隊數。</vt:lpstr>
      <vt:lpstr>線上申請體育獎助學金</vt:lpstr>
      <vt:lpstr>錄取名次及獎金依本校體育績優生獎助學金實施要點規定辦理:</vt:lpstr>
      <vt:lpstr>報名注意事項:</vt:lpstr>
      <vt:lpstr>詢問</vt:lpstr>
      <vt:lpstr>國立勤益科技大學QR CODE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106校長盃競賽系統 使用簡報</dc:title>
  <dc:creator>user</dc:creator>
  <cp:lastModifiedBy>user</cp:lastModifiedBy>
  <cp:revision>335</cp:revision>
  <cp:lastPrinted>2023-08-30T05:38:52Z</cp:lastPrinted>
  <dcterms:created xsi:type="dcterms:W3CDTF">2017-02-18T07:57:00Z</dcterms:created>
  <dcterms:modified xsi:type="dcterms:W3CDTF">2025-08-26T02:35:05Z</dcterms:modified>
</cp:coreProperties>
</file>