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82" r:id="rId2"/>
    <p:sldId id="279" r:id="rId3"/>
    <p:sldId id="280" r:id="rId4"/>
    <p:sldId id="301" r:id="rId5"/>
    <p:sldId id="287" r:id="rId6"/>
    <p:sldId id="299" r:id="rId7"/>
    <p:sldId id="281" r:id="rId8"/>
    <p:sldId id="271" r:id="rId9"/>
    <p:sldId id="289" r:id="rId10"/>
    <p:sldId id="288" r:id="rId11"/>
    <p:sldId id="283" r:id="rId12"/>
    <p:sldId id="284" r:id="rId13"/>
    <p:sldId id="285" r:id="rId14"/>
    <p:sldId id="295" r:id="rId15"/>
    <p:sldId id="286" r:id="rId16"/>
    <p:sldId id="300" r:id="rId17"/>
    <p:sldId id="297" r:id="rId18"/>
    <p:sldId id="290" r:id="rId19"/>
    <p:sldId id="292" r:id="rId20"/>
    <p:sldId id="272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3519" autoAdjust="0"/>
  </p:normalViewPr>
  <p:slideViewPr>
    <p:cSldViewPr>
      <p:cViewPr varScale="1">
        <p:scale>
          <a:sx n="153" d="100"/>
          <a:sy n="153" d="100"/>
        </p:scale>
        <p:origin x="203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8894-7731-43DE-AEFD-E1A0503F490E}" type="datetimeFigureOut">
              <a:rPr lang="zh-TW" altLang="en-US" smtClean="0"/>
              <a:t>2025/8/26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B4F5-0A80-4679-B19B-CC4B37317F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F5DEEE-D774-415A-AE03-3E807B1824DC}" type="datetimeFigureOut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7003504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國立勤益科技大學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校慶競賽系統 操作使用簡報</a:t>
            </a:r>
          </a:p>
        </p:txBody>
      </p:sp>
      <p:sp>
        <p:nvSpPr>
          <p:cNvPr id="5" name="矩形 4"/>
          <p:cNvSpPr/>
          <p:nvPr/>
        </p:nvSpPr>
        <p:spPr>
          <a:xfrm>
            <a:off x="3131840" y="328498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3900" dirty="0"/>
          </a:p>
          <a:p>
            <a:pPr algn="ctr"/>
            <a:r>
              <a:rPr lang="zh-TW" altLang="en-US" sz="3900" b="1" dirty="0">
                <a:solidFill>
                  <a:schemeClr val="accent5"/>
                </a:solidFill>
              </a:rPr>
              <a:t>體育室</a:t>
            </a:r>
          </a:p>
        </p:txBody>
      </p:sp>
    </p:spTree>
    <p:extLst>
      <p:ext uri="{BB962C8B-B14F-4D97-AF65-F5344CB8AC3E}">
        <p14:creationId xmlns:p14="http://schemas.microsoft.com/office/powerpoint/2010/main" val="15658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</a:t>
            </a:r>
            <a:r>
              <a:rPr lang="zh-TW" altLang="en-US" dirty="0" smtClean="0"/>
              <a:t>報名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選擇</a:t>
            </a:r>
            <a:r>
              <a:rPr lang="zh-TW" altLang="en-US" dirty="0"/>
              <a:t>要報名的項目、組別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00" y="1447800"/>
            <a:ext cx="6587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196752"/>
            <a:ext cx="7499350" cy="32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5" y="3997388"/>
            <a:ext cx="7417332" cy="26849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277726">
            <a:off x="5022309" y="4286829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42954" y="4261717"/>
            <a:ext cx="285752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必填：領隊、隊長</a:t>
            </a:r>
            <a:endParaRPr lang="en-US" altLang="zh-TW" dirty="0" smtClean="0"/>
          </a:p>
          <a:p>
            <a:r>
              <a:rPr lang="zh-TW" altLang="en-US" dirty="0" smtClean="0"/>
              <a:t>領隊請填系主任</a:t>
            </a:r>
            <a:endParaRPr lang="en-US" altLang="zh-TW" dirty="0" smtClean="0"/>
          </a:p>
          <a:p>
            <a:r>
              <a:rPr lang="zh-TW" altLang="en-US" dirty="0" smtClean="0"/>
              <a:t>隊長為競賽主要連絡人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65763" y="6614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請先選擇報名項目分</a:t>
            </a:r>
            <a:r>
              <a:rPr lang="en-US" altLang="zh-TW" dirty="0"/>
              <a:t>:</a:t>
            </a:r>
            <a:r>
              <a:rPr lang="zh-TW" altLang="en-US" dirty="0"/>
              <a:t>團體</a:t>
            </a:r>
            <a:r>
              <a:rPr lang="zh-TW" altLang="en-US" dirty="0" smtClean="0"/>
              <a:t>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0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200" dirty="0" smtClean="0"/>
              <a:t>新增每位選手</a:t>
            </a:r>
            <a:r>
              <a:rPr lang="zh-TW" altLang="en-US" sz="2200" dirty="0"/>
              <a:t>請重覆上一步驟直至</a:t>
            </a:r>
            <a:r>
              <a:rPr lang="zh-TW" altLang="en-US" sz="2200" dirty="0" smtClean="0"/>
              <a:t>完成</a:t>
            </a:r>
            <a:r>
              <a:rPr lang="en-US" altLang="zh-TW" sz="2200" dirty="0" smtClean="0"/>
              <a:t>:</a:t>
            </a:r>
            <a:r>
              <a:rPr lang="zh-TW" altLang="en-US" sz="2200" dirty="0" smtClean="0"/>
              <a:t>姓名、性別、</a:t>
            </a:r>
            <a:r>
              <a:rPr lang="en-US" altLang="zh-TW" sz="2200" dirty="0" smtClean="0"/>
              <a:t>E-mail</a:t>
            </a:r>
            <a:r>
              <a:rPr lang="zh-TW" altLang="en-US" sz="2200" dirty="0" smtClean="0"/>
              <a:t>、連絡電話、系別、班級、學號，填寫完按送出就完成報名。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>
                <a:solidFill>
                  <a:schemeClr val="accent3"/>
                </a:solidFill>
              </a:rPr>
              <a:t>備註</a:t>
            </a:r>
            <a:r>
              <a:rPr lang="en-US" altLang="zh-TW" sz="2200" dirty="0">
                <a:solidFill>
                  <a:schemeClr val="accent3"/>
                </a:solidFill>
              </a:rPr>
              <a:t>:</a:t>
            </a:r>
            <a:r>
              <a:rPr lang="zh-TW" altLang="en-US" sz="2200" dirty="0" smtClean="0">
                <a:solidFill>
                  <a:schemeClr val="accent3"/>
                </a:solidFill>
              </a:rPr>
              <a:t>團體報名填寫信箱請填選手本人信箱，若填報名者信箱，就會收到</a:t>
            </a:r>
            <a:r>
              <a:rPr lang="en-US" altLang="zh-TW" sz="2200" dirty="0" smtClean="0">
                <a:solidFill>
                  <a:schemeClr val="accent3"/>
                </a:solidFill>
              </a:rPr>
              <a:t>10</a:t>
            </a:r>
            <a:r>
              <a:rPr lang="zh-TW" altLang="en-US" sz="2200" dirty="0" smtClean="0">
                <a:solidFill>
                  <a:schemeClr val="accent3"/>
                </a:solidFill>
              </a:rPr>
              <a:t>封相同通知信。</a:t>
            </a:r>
            <a:endParaRPr lang="zh-TW" altLang="en-US" sz="2200" dirty="0">
              <a:solidFill>
                <a:schemeClr val="accent3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93535"/>
            <a:ext cx="5648846" cy="4011500"/>
          </a:xfrm>
        </p:spPr>
      </p:pic>
      <p:sp>
        <p:nvSpPr>
          <p:cNvPr id="3" name="矩形 2"/>
          <p:cNvSpPr/>
          <p:nvPr/>
        </p:nvSpPr>
        <p:spPr>
          <a:xfrm>
            <a:off x="1435608" y="5605035"/>
            <a:ext cx="709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重要提醒桌球、羽球項目雙打組不可同時報名單、雙打；各系運動員報名個人賽以一項為限。</a:t>
            </a:r>
          </a:p>
        </p:txBody>
      </p:sp>
    </p:spTree>
    <p:extLst>
      <p:ext uri="{BB962C8B-B14F-4D97-AF65-F5344CB8AC3E}">
        <p14:creationId xmlns:p14="http://schemas.microsoft.com/office/powerpoint/2010/main" val="138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隊長請一定要勾</a:t>
            </a:r>
            <a:r>
              <a:rPr lang="zh-TW" altLang="en-US" dirty="0" smtClean="0">
                <a:solidFill>
                  <a:srgbClr val="FF0000"/>
                </a:solidFill>
              </a:rPr>
              <a:t>選</a:t>
            </a:r>
            <a:r>
              <a:rPr lang="en-US" altLang="zh-TW" dirty="0" smtClean="0"/>
              <a:t>:</a:t>
            </a:r>
            <a:r>
              <a:rPr lang="zh-TW" altLang="en-US" dirty="0"/>
              <a:t>利於訊息聯繫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隊長為競賽主要連絡人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22" y="1562100"/>
            <a:ext cx="6954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常發生錯誤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報名個人項目</a:t>
            </a:r>
            <a:r>
              <a:rPr lang="en-US" altLang="zh-TW" dirty="0" smtClean="0"/>
              <a:t>:</a:t>
            </a:r>
            <a:r>
              <a:rPr lang="zh-TW" altLang="en-US" dirty="0" smtClean="0"/>
              <a:t>常以為選好項目就完成報名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948264" cy="4036735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5619484" y="4697833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45328"/>
            <a:ext cx="91447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報名</a:t>
            </a:r>
            <a:r>
              <a:rPr lang="zh-TW" altLang="en-US" dirty="0" smtClean="0"/>
              <a:t>狀況查詢</a:t>
            </a:r>
            <a:r>
              <a:rPr lang="en-US" altLang="zh-TW" dirty="0" smtClean="0"/>
              <a:t>:</a:t>
            </a:r>
            <a:r>
              <a:rPr lang="zh-TW" altLang="en-US" dirty="0" smtClean="0"/>
              <a:t>競賽資訊   目前報名隊數。</a:t>
            </a:r>
            <a:endParaRPr lang="zh-TW" altLang="en-US" dirty="0"/>
          </a:p>
        </p:txBody>
      </p:sp>
      <p:sp>
        <p:nvSpPr>
          <p:cNvPr id="3" name="向右箭號 2"/>
          <p:cNvSpPr/>
          <p:nvPr/>
        </p:nvSpPr>
        <p:spPr>
          <a:xfrm flipV="1">
            <a:off x="6588224" y="299750"/>
            <a:ext cx="504056" cy="4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32378"/>
            <a:ext cx="7499350" cy="3831443"/>
          </a:xfrm>
        </p:spPr>
      </p:pic>
    </p:spTree>
    <p:extLst>
      <p:ext uri="{BB962C8B-B14F-4D97-AF65-F5344CB8AC3E}">
        <p14:creationId xmlns:p14="http://schemas.microsoft.com/office/powerpoint/2010/main" val="3121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線上申請體育獎助學金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各項競賽於決賽名次確定，並公告於報名網站後，即可開始線上申請獎助學金。受理至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 smtClean="0"/>
              <a:t>26</a:t>
            </a:r>
            <a:r>
              <a:rPr lang="zh-TW" altLang="en-US" dirty="0" smtClean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bonus.ncut.edu.tw/</a:t>
            </a:r>
            <a:endParaRPr lang="en-US" altLang="zh-TW" dirty="0"/>
          </a:p>
          <a:p>
            <a:r>
              <a:rPr lang="zh-TW" altLang="en-US" dirty="0"/>
              <a:t>線上完成後請送件後，請到瀏覽待審查印出紙</a:t>
            </a:r>
            <a:r>
              <a:rPr lang="zh-TW" altLang="en-US" dirty="0" smtClean="0"/>
              <a:t>本</a:t>
            </a:r>
            <a:r>
              <a:rPr lang="zh-TW" altLang="en-US" dirty="0" smtClean="0">
                <a:solidFill>
                  <a:srgbClr val="FF0000"/>
                </a:solidFill>
              </a:rPr>
              <a:t>並於右下角親筆簽名</a:t>
            </a:r>
            <a:r>
              <a:rPr lang="zh-TW" altLang="en-US" dirty="0" smtClean="0"/>
              <a:t>，</a:t>
            </a:r>
            <a:r>
              <a:rPr lang="zh-TW" altLang="en-US" dirty="0"/>
              <a:t>送體育室辦公室完成申請手續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76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錄取名次及獎金依本校體育績優生獎助學金實施要點</a:t>
            </a:r>
            <a:r>
              <a:rPr lang="zh-TW" altLang="en-US" dirty="0" smtClean="0"/>
              <a:t>規定辦理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844824"/>
            <a:ext cx="720000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5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報名注意事項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報名時請注意競賽規程的參加對象</a:t>
            </a:r>
            <a:r>
              <a:rPr lang="en-US" altLang="zh-TW" dirty="0"/>
              <a:t>:</a:t>
            </a:r>
          </a:p>
          <a:p>
            <a:r>
              <a:rPr lang="zh-TW" altLang="en-US" dirty="0" smtClean="0"/>
              <a:t>排球、</a:t>
            </a:r>
            <a:r>
              <a:rPr lang="zh-TW" altLang="en-US" dirty="0"/>
              <a:t>籃球</a:t>
            </a:r>
            <a:r>
              <a:rPr lang="en-US" altLang="zh-TW" dirty="0"/>
              <a:t>3</a:t>
            </a:r>
            <a:r>
              <a:rPr lang="zh-TW" altLang="en-US" dirty="0"/>
              <a:t>對</a:t>
            </a:r>
            <a:r>
              <a:rPr lang="en-US" altLang="zh-TW" dirty="0" smtClean="0"/>
              <a:t>3</a:t>
            </a:r>
            <a:r>
              <a:rPr lang="zh-TW" altLang="en-US" dirty="0" smtClean="0"/>
              <a:t>比賽</a:t>
            </a:r>
            <a:r>
              <a:rPr lang="zh-TW" altLang="en-US" dirty="0"/>
              <a:t>團體</a:t>
            </a:r>
            <a:r>
              <a:rPr lang="zh-TW" altLang="en-US" dirty="0" smtClean="0"/>
              <a:t>賽</a:t>
            </a:r>
            <a:r>
              <a:rPr lang="zh-TW" altLang="en-US" dirty="0"/>
              <a:t>可跨</a:t>
            </a:r>
            <a:r>
              <a:rPr lang="zh-TW" altLang="en-US" dirty="0" smtClean="0"/>
              <a:t>系報名組隊</a:t>
            </a:r>
            <a:endParaRPr lang="en-US" altLang="zh-TW" dirty="0" smtClean="0"/>
          </a:p>
          <a:p>
            <a:r>
              <a:rPr lang="zh-TW" altLang="en-US" dirty="0"/>
              <a:t>隊伍</a:t>
            </a:r>
            <a:r>
              <a:rPr lang="zh-TW" altLang="en-US" dirty="0" smtClean="0"/>
              <a:t>限制</a:t>
            </a:r>
            <a:r>
              <a:rPr lang="en-US" altLang="zh-TW" dirty="0" smtClean="0"/>
              <a:t>:</a:t>
            </a:r>
            <a:r>
              <a:rPr lang="zh-TW" altLang="en-US" dirty="0" smtClean="0"/>
              <a:t>排球報名上限</a:t>
            </a:r>
            <a:r>
              <a:rPr lang="en-US" altLang="zh-TW" dirty="0" smtClean="0"/>
              <a:t>30</a:t>
            </a:r>
            <a:r>
              <a:rPr lang="zh-TW" altLang="en-US" dirty="0" smtClean="0"/>
              <a:t>隊、籃球報名上限</a:t>
            </a:r>
            <a:r>
              <a:rPr lang="en-US" altLang="zh-TW" dirty="0" smtClean="0"/>
              <a:t>24</a:t>
            </a:r>
            <a:r>
              <a:rPr lang="zh-TW" altLang="en-US" dirty="0" smtClean="0"/>
              <a:t>隊。</a:t>
            </a:r>
            <a:endParaRPr lang="en-US" altLang="zh-TW" dirty="0" smtClean="0"/>
          </a:p>
          <a:p>
            <a:r>
              <a:rPr lang="zh-TW" altLang="en-US" dirty="0" smtClean="0"/>
              <a:t>羽球、網球、桌球以個人賽、</a:t>
            </a:r>
            <a:r>
              <a:rPr lang="zh-TW" altLang="en-US" dirty="0"/>
              <a:t>雙打報名以系為單位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備註</a:t>
            </a:r>
            <a:r>
              <a:rPr lang="en-US" altLang="zh-TW" dirty="0" smtClean="0"/>
              <a:t>:</a:t>
            </a:r>
            <a:r>
              <a:rPr lang="zh-TW" altLang="zh-TW" dirty="0">
                <a:solidFill>
                  <a:srgbClr val="FF0000"/>
                </a:solidFill>
              </a:rPr>
              <a:t>依報名順序建檔，未按時補齊資料者視為報名失敗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</a:t>
            </a:r>
            <a:r>
              <a:rPr lang="zh-TW" altLang="en-US" dirty="0" smtClean="0"/>
              <a:t>對</a:t>
            </a:r>
            <a:r>
              <a:rPr lang="zh-TW" altLang="en-US" dirty="0"/>
              <a:t>校慶</a:t>
            </a:r>
            <a:r>
              <a:rPr lang="zh-TW" altLang="en-US" dirty="0" smtClean="0"/>
              <a:t>報名</a:t>
            </a:r>
            <a:r>
              <a:rPr lang="zh-TW" altLang="en-US" dirty="0"/>
              <a:t>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</a:t>
            </a:r>
            <a:r>
              <a:rPr lang="zh-TW" altLang="en-US" dirty="0" smtClean="0"/>
              <a:t>：</a:t>
            </a:r>
            <a:r>
              <a:rPr lang="en-US" altLang="zh-TW" dirty="0" smtClean="0">
                <a:solidFill>
                  <a:schemeClr val="accent4"/>
                </a:solidFill>
              </a:rPr>
              <a:t>gigiping</a:t>
            </a:r>
            <a:r>
              <a:rPr lang="en-US" altLang="zh-TW" dirty="0" smtClean="0">
                <a:solidFill>
                  <a:schemeClr val="accent4"/>
                </a:solidFill>
                <a:hlinkClick r:id="rId2"/>
              </a:rPr>
              <a:t>@ncut.edu.tw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3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認識報名網站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需使用</a:t>
            </a:r>
            <a:r>
              <a:rPr lang="en-US" altLang="zh-TW" dirty="0"/>
              <a:t>google</a:t>
            </a:r>
            <a:r>
              <a:rPr lang="zh-TW" altLang="en-US" dirty="0" smtClean="0"/>
              <a:t>瀏覽器</a:t>
            </a:r>
            <a:endParaRPr lang="en-US" altLang="zh-TW" dirty="0" smtClean="0"/>
          </a:p>
          <a:p>
            <a:pPr lvl="0"/>
            <a:r>
              <a:rPr lang="zh-TW" altLang="en-US" dirty="0"/>
              <a:t>校慶報名網址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marL="82296" lvl="0" indent="0">
              <a:buNone/>
            </a:pPr>
            <a:r>
              <a:rPr lang="en-US" altLang="zh-TW" sz="3000" dirty="0" smtClean="0"/>
              <a:t>https://spt.ncut.edu.tw/Sport/18</a:t>
            </a:r>
          </a:p>
          <a:p>
            <a:pPr lvl="0"/>
            <a:endParaRPr lang="en-US" altLang="zh-TW" dirty="0"/>
          </a:p>
          <a:p>
            <a:pPr lvl="0"/>
            <a:r>
              <a:rPr lang="zh-TW" altLang="en-US" dirty="0"/>
              <a:t>體育室網站右上角點入即可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1" t="44731" r="90516" b="51579"/>
          <a:stretch>
            <a:fillRect/>
          </a:stretch>
        </p:blipFill>
        <p:spPr bwMode="auto">
          <a:xfrm>
            <a:off x="5004048" y="44941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4860032" cy="27058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4638"/>
            <a:ext cx="2121618" cy="21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spd="slow" advTm="23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QR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CODE</a:t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5385117"/>
            <a:ext cx="749808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~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歡迎報名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9073" y="264771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校慶</a:t>
            </a:r>
            <a:r>
              <a:rPr lang="zh-TW" altLang="en-US" dirty="0"/>
              <a:t>報名網站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65409"/>
            <a:ext cx="2419708" cy="24197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54733" y="2571736"/>
            <a:ext cx="195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LIND</a:t>
            </a:r>
            <a:br>
              <a:rPr lang="en-US" altLang="zh-TW" dirty="0" smtClean="0"/>
            </a:br>
            <a:r>
              <a:rPr lang="en-US" altLang="zh-TW" dirty="0" smtClean="0"/>
              <a:t>ID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endParaRPr lang="en-US" altLang="zh-TW" dirty="0">
              <a:solidFill>
                <a:schemeClr val="accent4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52282"/>
            <a:ext cx="2240968" cy="2240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"/>
    </mc:Choice>
    <mc:Fallback xmlns="">
      <p:transition spd="slow" advTm="9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相關時間注意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開放報名日期：</a:t>
            </a:r>
            <a:r>
              <a:rPr lang="en-US" altLang="zh-TW" dirty="0" smtClean="0"/>
              <a:t>114</a:t>
            </a:r>
            <a:r>
              <a:rPr lang="zh-TW" altLang="en-US" dirty="0" smtClean="0"/>
              <a:t>年</a:t>
            </a:r>
            <a:r>
              <a:rPr lang="en-US" altLang="zh-TW" dirty="0"/>
              <a:t>9</a:t>
            </a:r>
            <a:r>
              <a:rPr lang="zh-TW" altLang="en-US" dirty="0" smtClean="0"/>
              <a:t>月</a:t>
            </a:r>
            <a:r>
              <a:rPr lang="en-US" altLang="zh-TW" dirty="0"/>
              <a:t>8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至</a:t>
            </a:r>
            <a:r>
              <a:rPr lang="en-US" altLang="zh-TW" dirty="0"/>
              <a:t>9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29</a:t>
            </a:r>
            <a:r>
              <a:rPr lang="zh-TW" altLang="en-US" dirty="0" smtClean="0"/>
              <a:t>日 </a:t>
            </a:r>
            <a:r>
              <a:rPr lang="en-US" altLang="zh-TW" dirty="0" smtClean="0"/>
              <a:t>(</a:t>
            </a:r>
            <a:r>
              <a:rPr lang="zh-TW" altLang="en-US" dirty="0"/>
              <a:t>一</a:t>
            </a:r>
            <a:r>
              <a:rPr lang="en-US" altLang="zh-TW" dirty="0" smtClean="0"/>
              <a:t>)17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00</a:t>
            </a:r>
            <a:r>
              <a:rPr lang="zh-TW" altLang="en-US" dirty="0" smtClean="0"/>
              <a:t>止，逾時不受理。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抽籤</a:t>
            </a:r>
            <a:r>
              <a:rPr lang="zh-TW" altLang="zh-TW" dirty="0"/>
              <a:t>會議：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年</a:t>
            </a:r>
            <a:r>
              <a:rPr lang="en-US" altLang="zh-TW" dirty="0" smtClean="0"/>
              <a:t>10</a:t>
            </a:r>
            <a:r>
              <a:rPr lang="zh-TW" altLang="zh-TW" dirty="0" smtClean="0"/>
              <a:t>月</a:t>
            </a:r>
            <a:r>
              <a:rPr lang="en-US" altLang="zh-TW" dirty="0"/>
              <a:t>1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)16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zh-TW" altLang="zh-TW" dirty="0" smtClean="0"/>
              <a:t>，電腦</a:t>
            </a:r>
            <a:r>
              <a:rPr lang="zh-TW" altLang="zh-TW" dirty="0"/>
              <a:t>抽籤，未到者由體育室代抽，不得異議。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比賽</a:t>
            </a:r>
            <a:r>
              <a:rPr lang="zh-TW" altLang="en-US" dirty="0"/>
              <a:t>日期：詳細時間將公告於賽事報名</a:t>
            </a:r>
            <a:r>
              <a:rPr lang="zh-TW" altLang="en-US" dirty="0" smtClean="0"/>
              <a:t>網站上。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 smtClean="0"/>
              <a:t>獎</a:t>
            </a:r>
            <a:r>
              <a:rPr lang="zh-TW" altLang="zh-TW" dirty="0"/>
              <a:t>助金申請截止日</a:t>
            </a:r>
            <a:r>
              <a:rPr lang="en-US" altLang="zh-TW" dirty="0"/>
              <a:t>: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年</a:t>
            </a:r>
            <a:r>
              <a:rPr lang="en-US" altLang="zh-TW" dirty="0"/>
              <a:t>12</a:t>
            </a:r>
            <a:r>
              <a:rPr lang="zh-TW" altLang="zh-TW" dirty="0" smtClean="0"/>
              <a:t>月</a:t>
            </a:r>
            <a:r>
              <a:rPr lang="en-US" altLang="zh-TW" dirty="0" smtClean="0"/>
              <a:t>26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報名前請先詳閱競賽</a:t>
            </a:r>
            <a:r>
              <a:rPr lang="zh-TW" altLang="en-US" b="1" dirty="0" smtClean="0">
                <a:solidFill>
                  <a:srgbClr val="FF0000"/>
                </a:solidFill>
              </a:rPr>
              <a:t>規程與報名簡報後</a:t>
            </a:r>
            <a:r>
              <a:rPr lang="zh-TW" altLang="en-US" b="1" dirty="0">
                <a:solidFill>
                  <a:srgbClr val="FF0000"/>
                </a:solidFill>
              </a:rPr>
              <a:t>再行報名。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1768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effectLst/>
              </a:rPr>
              <a:t>參賽聲明內容</a:t>
            </a:r>
            <a:r>
              <a:rPr lang="zh-TW" altLang="en-US" dirty="0" smtClean="0">
                <a:effectLst/>
              </a:rPr>
              <a:t>公告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本人（或本團體）已詳閱競賽規程並同意遵守所有規定，保證參賽者身心健康，適合參加本活動。參賽風險由本人（或本團體）自行承擔，除非主辦單位有重大過失，將不追究任何賠償責任。報名即視同同意本聲明並已取得所有參賽成員之同意。</a:t>
            </a:r>
          </a:p>
        </p:txBody>
      </p:sp>
    </p:spTree>
    <p:extLst>
      <p:ext uri="{BB962C8B-B14F-4D97-AF65-F5344CB8AC3E}">
        <p14:creationId xmlns:p14="http://schemas.microsoft.com/office/powerpoint/2010/main" val="6324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團體賽請隊長或派代表自行申請帳號</a:t>
            </a:r>
            <a:r>
              <a:rPr lang="zh-TW" altLang="en-US" dirty="0" smtClean="0"/>
              <a:t>報名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zh-TW" altLang="en-US" dirty="0"/>
              <a:t>學生組競賽種類、分組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r>
              <a:rPr lang="zh-TW" altLang="en-US" dirty="0" smtClean="0"/>
              <a:t>競賽</a:t>
            </a:r>
            <a:r>
              <a:rPr lang="zh-TW" altLang="en-US" dirty="0"/>
              <a:t>種類</a:t>
            </a:r>
            <a:r>
              <a:rPr lang="en-US" altLang="zh-TW" dirty="0"/>
              <a:t>: </a:t>
            </a:r>
            <a:r>
              <a:rPr lang="zh-TW" altLang="en-US" dirty="0"/>
              <a:t>排球、籃球</a:t>
            </a:r>
            <a:r>
              <a:rPr lang="en-US" altLang="zh-TW" dirty="0"/>
              <a:t>3</a:t>
            </a:r>
            <a:r>
              <a:rPr lang="zh-TW" altLang="en-US" dirty="0"/>
              <a:t>對</a:t>
            </a:r>
            <a:r>
              <a:rPr lang="en-US" altLang="zh-TW" dirty="0" smtClean="0"/>
              <a:t>3</a:t>
            </a:r>
            <a:r>
              <a:rPr lang="zh-TW" altLang="en-US" dirty="0"/>
              <a:t>、</a:t>
            </a:r>
            <a:r>
              <a:rPr lang="zh-TW" altLang="en-US" dirty="0" smtClean="0"/>
              <a:t>桌球</a:t>
            </a:r>
            <a:r>
              <a:rPr lang="en-US" altLang="zh-TW" dirty="0" smtClean="0"/>
              <a:t>(</a:t>
            </a:r>
            <a:r>
              <a:rPr lang="zh-TW" altLang="en-US" dirty="0" smtClean="0"/>
              <a:t>個人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、羽球</a:t>
            </a:r>
            <a:r>
              <a:rPr lang="en-US" altLang="zh-TW" dirty="0" smtClean="0"/>
              <a:t>(</a:t>
            </a:r>
            <a:r>
              <a:rPr lang="zh-TW" altLang="en-US" dirty="0" smtClean="0"/>
              <a:t>個人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、網球</a:t>
            </a:r>
            <a:r>
              <a:rPr lang="en-US" altLang="zh-TW" dirty="0" smtClean="0"/>
              <a:t>(</a:t>
            </a:r>
            <a:r>
              <a:rPr lang="zh-TW" altLang="en-US" dirty="0" smtClean="0"/>
              <a:t>個人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籃</a:t>
            </a:r>
            <a:r>
              <a:rPr lang="zh-TW" altLang="zh-TW" dirty="0"/>
              <a:t>、排球參賽資格：以本學期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學年</a:t>
            </a:r>
            <a:r>
              <a:rPr lang="zh-TW" altLang="zh-TW" dirty="0"/>
              <a:t>度正式註冊在學之大學部「</a:t>
            </a:r>
            <a:r>
              <a:rPr lang="en-US" altLang="zh-TW" dirty="0"/>
              <a:t>1</a:t>
            </a:r>
            <a:r>
              <a:rPr lang="zh-TW" altLang="zh-TW" dirty="0"/>
              <a:t>年級新生」為限，各組可</a:t>
            </a:r>
            <a:r>
              <a:rPr lang="zh-TW" altLang="zh-TW" b="1" dirty="0">
                <a:solidFill>
                  <a:srgbClr val="FF0000"/>
                </a:solidFill>
              </a:rPr>
              <a:t>『跨系』</a:t>
            </a:r>
            <a:r>
              <a:rPr lang="zh-TW" altLang="zh-TW" dirty="0"/>
              <a:t>組隊</a:t>
            </a:r>
            <a:r>
              <a:rPr lang="zh-TW" altLang="zh-TW" dirty="0" smtClean="0"/>
              <a:t>報名。</a:t>
            </a:r>
            <a:endParaRPr lang="zh-TW" altLang="zh-TW" dirty="0"/>
          </a:p>
          <a:p>
            <a:pPr lvl="0"/>
            <a:r>
              <a:rPr lang="zh-TW" altLang="zh-TW" dirty="0" smtClean="0"/>
              <a:t>桌</a:t>
            </a:r>
            <a:r>
              <a:rPr lang="zh-TW" altLang="zh-TW" dirty="0"/>
              <a:t>、羽、網球參賽資格：以本學期</a:t>
            </a:r>
            <a:r>
              <a:rPr lang="en-US" altLang="zh-TW" dirty="0" smtClean="0"/>
              <a:t>114</a:t>
            </a:r>
            <a:r>
              <a:rPr lang="zh-TW" altLang="zh-TW" dirty="0" smtClean="0"/>
              <a:t>學年</a:t>
            </a:r>
            <a:r>
              <a:rPr lang="zh-TW" altLang="zh-TW" dirty="0"/>
              <a:t>度正式註冊在學之大學部「</a:t>
            </a:r>
            <a:r>
              <a:rPr lang="en-US" altLang="zh-TW" dirty="0"/>
              <a:t>1</a:t>
            </a:r>
            <a:r>
              <a:rPr lang="zh-TW" altLang="zh-TW" dirty="0"/>
              <a:t>年級新生」為限，各組以</a:t>
            </a:r>
            <a:r>
              <a:rPr lang="zh-TW" altLang="zh-TW" b="1" dirty="0">
                <a:solidFill>
                  <a:srgbClr val="FF0000"/>
                </a:solidFill>
              </a:rPr>
              <a:t>『系』</a:t>
            </a:r>
            <a:r>
              <a:rPr lang="zh-TW" altLang="zh-TW" dirty="0"/>
              <a:t>為單位</a:t>
            </a:r>
            <a:r>
              <a:rPr lang="zh-TW" altLang="zh-TW" dirty="0" smtClean="0"/>
              <a:t>報名。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詳細</a:t>
            </a:r>
            <a:r>
              <a:rPr lang="zh-TW" altLang="zh-TW" dirty="0"/>
              <a:t>資訊將於開學後公告於本校體育室</a:t>
            </a:r>
            <a:r>
              <a:rPr lang="zh-TW" altLang="en-US" dirty="0"/>
              <a:t>報名網站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5382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zh-TW" altLang="en-US" sz="4400" dirty="0" smtClean="0"/>
              <a:t>報名</a:t>
            </a:r>
            <a:r>
              <a:rPr lang="zh-TW" altLang="en-US" sz="4400" dirty="0"/>
              <a:t>網站</a:t>
            </a:r>
            <a:r>
              <a:rPr lang="zh-TW" altLang="en-US" sz="4400" dirty="0" smtClean="0"/>
              <a:t>介紹 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請先至體育室網站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點選右上角球類學生組進入網站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852936"/>
            <a:ext cx="7499350" cy="3375080"/>
          </a:xfrm>
        </p:spPr>
      </p:pic>
      <p:sp>
        <p:nvSpPr>
          <p:cNvPr id="5" name="向右箭號 4"/>
          <p:cNvSpPr/>
          <p:nvPr/>
        </p:nvSpPr>
        <p:spPr>
          <a:xfrm rot="7678662">
            <a:off x="6638678" y="2719836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9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786113" cy="1143000"/>
          </a:xfrm>
        </p:spPr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報名前請先詳閱競賽</a:t>
            </a:r>
            <a:r>
              <a:rPr lang="zh-TW" altLang="en-US" b="1" dirty="0" smtClean="0">
                <a:solidFill>
                  <a:srgbClr val="FF0000"/>
                </a:solidFill>
              </a:rPr>
              <a:t>規與報名簡報後</a:t>
            </a:r>
            <a:r>
              <a:rPr lang="zh-TW" altLang="en-US" b="1" dirty="0">
                <a:solidFill>
                  <a:srgbClr val="FF0000"/>
                </a:solidFill>
              </a:rPr>
              <a:t>再行</a:t>
            </a:r>
            <a:r>
              <a:rPr lang="zh-TW" altLang="en-US" b="1" dirty="0" smtClean="0">
                <a:solidFill>
                  <a:srgbClr val="FF0000"/>
                </a:solidFill>
              </a:rPr>
              <a:t>報名。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登入</a:t>
            </a:r>
            <a:r>
              <a:rPr lang="zh-TW" altLang="en-US" dirty="0"/>
              <a:t>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455526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"/>
    </mc:Choice>
    <mc:Fallback xmlns="">
      <p:transition spd="slow" advTm="14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500" b="1" dirty="0">
                <a:solidFill>
                  <a:srgbClr val="FF0000"/>
                </a:solidFill>
              </a:rPr>
              <a:t>報名前請先詳閱競賽規程後再行報名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。</a:t>
            </a:r>
            <a:endParaRPr lang="en-US" altLang="zh-TW" sz="2500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/>
              <a:t>登入後可以在點選姓名處確認資料是否</a:t>
            </a:r>
            <a:r>
              <a:rPr lang="zh-TW" altLang="en-US" sz="2000" dirty="0" smtClean="0"/>
              <a:t>正確。</a:t>
            </a:r>
            <a:br>
              <a:rPr lang="zh-TW" altLang="en-US" sz="2000" dirty="0" smtClean="0"/>
            </a:b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81" y="2636912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187624" y="551723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</a:p>
        </p:txBody>
      </p:sp>
      <p:sp>
        <p:nvSpPr>
          <p:cNvPr id="6" name="向右箭號 5"/>
          <p:cNvSpPr/>
          <p:nvPr/>
        </p:nvSpPr>
        <p:spPr>
          <a:xfrm rot="7678662">
            <a:off x="3902374" y="376258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"/>
    </mc:Choice>
    <mc:Fallback xmlns="">
      <p:transition spd="slow" advTm="21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報名參賽</a:t>
            </a:r>
            <a:r>
              <a:rPr lang="zh-TW" altLang="en-US" dirty="0" smtClean="0"/>
              <a:t>隊伍</a:t>
            </a:r>
            <a:r>
              <a:rPr lang="zh-TW" altLang="en-US" dirty="0"/>
              <a:t>名稱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15616" y="1417638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以</a:t>
            </a:r>
            <a:r>
              <a:rPr lang="zh-TW" altLang="en-US" sz="2800" dirty="0"/>
              <a:t>系為單位參賽單位名稱請使用</a:t>
            </a:r>
            <a:r>
              <a:rPr lang="zh-TW" altLang="en-US" sz="2800" dirty="0" smtClean="0"/>
              <a:t>正式</a:t>
            </a:r>
            <a:endParaRPr lang="en-US" altLang="zh-TW" sz="2800" dirty="0" smtClean="0"/>
          </a:p>
          <a:p>
            <a:pPr marL="82296" indent="0">
              <a:buNone/>
            </a:pPr>
            <a:r>
              <a:rPr lang="zh-TW" altLang="en-US" sz="2800" dirty="0" smtClean="0"/>
              <a:t>系</a:t>
            </a:r>
            <a:r>
              <a:rPr lang="zh-TW" altLang="en-US" sz="2800" dirty="0"/>
              <a:t>名EX:應用</a:t>
            </a:r>
            <a:r>
              <a:rPr lang="zh-TW" altLang="en-US" sz="2800" dirty="0" smtClean="0"/>
              <a:t>英語系。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不分</a:t>
            </a:r>
            <a:r>
              <a:rPr lang="zh-TW" altLang="en-US" sz="2800" dirty="0"/>
              <a:t>系別、班級參賽單位名稱請填寫</a:t>
            </a:r>
            <a:r>
              <a:rPr lang="en-US" altLang="zh-TW" sz="2800" dirty="0"/>
              <a:t>EX:</a:t>
            </a:r>
            <a:r>
              <a:rPr lang="zh-TW" altLang="en-US" sz="2800" dirty="0"/>
              <a:t>化材系</a:t>
            </a:r>
            <a:r>
              <a:rPr lang="en-US" altLang="zh-TW" sz="2800" dirty="0"/>
              <a:t>-</a:t>
            </a:r>
            <a:r>
              <a:rPr lang="zh-TW" altLang="en-US" sz="2800" dirty="0"/>
              <a:t>化材</a:t>
            </a:r>
            <a:r>
              <a:rPr lang="zh-TW" altLang="en-US" sz="2800" dirty="0" smtClean="0"/>
              <a:t>無敵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系名必填</a:t>
            </a:r>
            <a:r>
              <a:rPr lang="en-US" altLang="zh-TW" sz="2800" dirty="0"/>
              <a:t>-</a:t>
            </a:r>
            <a:r>
              <a:rPr lang="zh-TW" altLang="en-US" sz="2800" dirty="0"/>
              <a:t>自創隊名</a:t>
            </a:r>
            <a:r>
              <a:rPr lang="en-US" altLang="zh-TW" sz="2800" dirty="0"/>
              <a:t>5</a:t>
            </a:r>
            <a:r>
              <a:rPr lang="zh-TW" altLang="en-US" sz="2800" dirty="0"/>
              <a:t>字以內</a:t>
            </a:r>
            <a:r>
              <a:rPr lang="en-US" altLang="zh-TW" sz="2800" dirty="0"/>
              <a:t>-</a:t>
            </a:r>
            <a:r>
              <a:rPr lang="zh-TW" altLang="en-US" sz="2800" dirty="0"/>
              <a:t>不違背善良風俗為原則</a:t>
            </a:r>
            <a:r>
              <a:rPr lang="en-US" altLang="zh-TW" sz="2800" dirty="0"/>
              <a:t>)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413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5941</TotalTime>
  <Words>972</Words>
  <Application>Microsoft Office PowerPoint</Application>
  <PresentationFormat>如螢幕大小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華康POP1體W5(P)</vt:lpstr>
      <vt:lpstr>微軟正黑體</vt:lpstr>
      <vt:lpstr>新細明體</vt:lpstr>
      <vt:lpstr>Calibri</vt:lpstr>
      <vt:lpstr>Gill Sans MT</vt:lpstr>
      <vt:lpstr>Verdana</vt:lpstr>
      <vt:lpstr>Wingdings</vt:lpstr>
      <vt:lpstr>Wingdings 2</vt:lpstr>
      <vt:lpstr>夏至</vt:lpstr>
      <vt:lpstr>國立勤益科技大學  校慶競賽系統 操作使用簡報</vt:lpstr>
      <vt:lpstr>認識報名網站</vt:lpstr>
      <vt:lpstr>相關時間注意</vt:lpstr>
      <vt:lpstr>參賽聲明內容公告</vt:lpstr>
      <vt:lpstr>團體賽請隊長或派代表自行申請帳號報名</vt:lpstr>
      <vt:lpstr>  報名網站介紹   請先至體育室網站 點選右上角球類學生組進入網站</vt:lpstr>
      <vt:lpstr>申請帳號</vt:lpstr>
      <vt:lpstr>申請帳號</vt:lpstr>
      <vt:lpstr>報名參賽隊伍名稱設定:</vt:lpstr>
      <vt:lpstr>開始報名:選擇要報名的項目、組別</vt:lpstr>
      <vt:lpstr>開始報名</vt:lpstr>
      <vt:lpstr>新增每位選手請重覆上一步驟直至完成:姓名、性別、E-mail、連絡電話、系別、班級、學號，填寫完按送出就完成報名。 備註:團體報名填寫信箱請填選手本人信箱，若填報名者信箱，就會收到10封相同通知信。</vt:lpstr>
      <vt:lpstr>隊長請一定要勾選:利於訊息聯繫 隊長為競賽主要連絡人</vt:lpstr>
      <vt:lpstr>常發生錯誤</vt:lpstr>
      <vt:lpstr>報名狀況查詢:競賽資訊   目前報名隊數。</vt:lpstr>
      <vt:lpstr>線上申請體育獎助學金</vt:lpstr>
      <vt:lpstr>錄取名次及獎金依本校體育績優生獎助學金實施要點規定辦理:</vt:lpstr>
      <vt:lpstr>報名注意事項:</vt:lpstr>
      <vt:lpstr>詢問</vt:lpstr>
      <vt:lpstr>國立勤益科技大學QR CODE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335</cp:revision>
  <cp:lastPrinted>2023-08-30T05:38:52Z</cp:lastPrinted>
  <dcterms:created xsi:type="dcterms:W3CDTF">2017-02-18T07:57:00Z</dcterms:created>
  <dcterms:modified xsi:type="dcterms:W3CDTF">2025-08-26T02:35:05Z</dcterms:modified>
</cp:coreProperties>
</file>