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22"/>
  </p:handoutMasterIdLst>
  <p:sldIdLst>
    <p:sldId id="256" r:id="rId2"/>
    <p:sldId id="278" r:id="rId3"/>
    <p:sldId id="279" r:id="rId4"/>
    <p:sldId id="257" r:id="rId5"/>
    <p:sldId id="268" r:id="rId6"/>
    <p:sldId id="280" r:id="rId7"/>
    <p:sldId id="258" r:id="rId8"/>
    <p:sldId id="281" r:id="rId9"/>
    <p:sldId id="260" r:id="rId10"/>
    <p:sldId id="261" r:id="rId11"/>
    <p:sldId id="262" r:id="rId12"/>
    <p:sldId id="276" r:id="rId13"/>
    <p:sldId id="277" r:id="rId14"/>
    <p:sldId id="282" r:id="rId15"/>
    <p:sldId id="264" r:id="rId16"/>
    <p:sldId id="266" r:id="rId17"/>
    <p:sldId id="283" r:id="rId18"/>
    <p:sldId id="270" r:id="rId19"/>
    <p:sldId id="271" r:id="rId20"/>
    <p:sldId id="272" r:id="rId2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02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0F821AE4-9E88-4D52-A544-E7B582EEF37B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F217C8AA-8B13-49F0-81AF-CD79FB22D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88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F5DEEE-D774-415A-AE03-3E807B1824DC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48523" y="3573016"/>
            <a:ext cx="4439986" cy="1752600"/>
          </a:xfrm>
        </p:spPr>
        <p:txBody>
          <a:bodyPr/>
          <a:lstStyle/>
          <a:p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國立勤益科技大學</a:t>
            </a:r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體育室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28" y="1628800"/>
            <a:ext cx="587957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  <a:t/>
            </a:r>
            <a:b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系際</a:t>
            </a: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盃競賽報名簡報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開始報名</a:t>
            </a:r>
            <a:endParaRPr lang="zh-TW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56792"/>
            <a:ext cx="7772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3995936" y="1052736"/>
            <a:ext cx="4363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/>
              <a:t>請先選擇報名項目分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團體賽、個人賽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開始報名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02250"/>
            <a:ext cx="7421787" cy="221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5" y="3717032"/>
            <a:ext cx="7417332" cy="26849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580112" y="4059891"/>
            <a:ext cx="2857520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sz="2500" dirty="0" smtClean="0"/>
              <a:t>必填：領隊、隊長</a:t>
            </a:r>
            <a:endParaRPr lang="en-US" altLang="zh-TW" sz="2500" dirty="0" smtClean="0"/>
          </a:p>
          <a:p>
            <a:r>
              <a:rPr lang="zh-TW" altLang="en-US" sz="2500" dirty="0" smtClean="0"/>
              <a:t>領隊請填</a:t>
            </a:r>
            <a:r>
              <a:rPr lang="zh-TW" altLang="en-US" sz="2500" b="1" dirty="0" smtClean="0">
                <a:solidFill>
                  <a:srgbClr val="C00000"/>
                </a:solidFill>
                <a:latin typeface="+mj-ea"/>
                <a:ea typeface="+mj-ea"/>
              </a:rPr>
              <a:t>系主任</a:t>
            </a:r>
            <a:endParaRPr lang="en-US" altLang="zh-TW" sz="2500" b="1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向右箭號 3"/>
          <p:cNvSpPr/>
          <p:nvPr/>
        </p:nvSpPr>
        <p:spPr>
          <a:xfrm rot="1277726">
            <a:off x="4860011" y="3894544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2899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000" b="1" dirty="0"/>
              <a:t>新增每位選手請重覆上一步驟直至完成</a:t>
            </a:r>
            <a:r>
              <a:rPr lang="en-US" altLang="zh-TW" sz="2000" b="1" dirty="0"/>
              <a:t>:</a:t>
            </a:r>
            <a:r>
              <a:rPr lang="zh-TW" altLang="en-US" sz="2000" b="1" dirty="0"/>
              <a:t>姓名、性別、</a:t>
            </a:r>
            <a:r>
              <a:rPr lang="en-US" altLang="zh-TW" sz="2000" b="1" dirty="0"/>
              <a:t>E-mail</a:t>
            </a:r>
            <a:r>
              <a:rPr lang="zh-TW" altLang="en-US" sz="2000" b="1" dirty="0"/>
              <a:t>、連絡電話、系別、班級、學號</a:t>
            </a:r>
            <a:r>
              <a:rPr lang="en-US" altLang="zh-TW" sz="2000" b="1" dirty="0"/>
              <a:t/>
            </a:r>
            <a:br>
              <a:rPr lang="en-US" altLang="zh-TW" sz="2000" b="1" dirty="0"/>
            </a:br>
            <a:r>
              <a:rPr lang="zh-TW" altLang="en-US" sz="2000" b="1" dirty="0">
                <a:solidFill>
                  <a:srgbClr val="FF0000"/>
                </a:solidFill>
              </a:rPr>
              <a:t>備註</a:t>
            </a:r>
            <a:r>
              <a:rPr lang="en-US" altLang="zh-TW" sz="2000" b="1" dirty="0">
                <a:solidFill>
                  <a:srgbClr val="FF0000"/>
                </a:solidFill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</a:rPr>
              <a:t>團體報名填寫信箱請填選手本人信箱，若填報名者信箱，就會收到</a:t>
            </a:r>
            <a:r>
              <a:rPr lang="en-US" altLang="zh-TW" sz="2000" b="1" dirty="0">
                <a:solidFill>
                  <a:srgbClr val="FF0000"/>
                </a:solidFill>
              </a:rPr>
              <a:t>10</a:t>
            </a:r>
            <a:r>
              <a:rPr lang="zh-TW" altLang="en-US" sz="2000" b="1" dirty="0">
                <a:solidFill>
                  <a:srgbClr val="FF0000"/>
                </a:solidFill>
              </a:rPr>
              <a:t>封相同通知信。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39" y="1447800"/>
            <a:ext cx="6438122" cy="4572000"/>
          </a:xfrm>
        </p:spPr>
      </p:pic>
      <p:sp>
        <p:nvSpPr>
          <p:cNvPr id="3" name="矩形 2"/>
          <p:cNvSpPr/>
          <p:nvPr/>
        </p:nvSpPr>
        <p:spPr>
          <a:xfrm>
            <a:off x="333872" y="5986677"/>
            <a:ext cx="8630616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重要提醒桌球</a:t>
            </a:r>
            <a:r>
              <a:rPr lang="zh-TW" altLang="en-US" sz="2000" b="1" dirty="0">
                <a:solidFill>
                  <a:srgbClr val="FF0000"/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、羽球項目雙打組不可同時報名單、雙打；各系運動員報名個人賽以一項為限。</a:t>
            </a:r>
          </a:p>
        </p:txBody>
      </p:sp>
    </p:spTree>
    <p:extLst>
      <p:ext uri="{BB962C8B-B14F-4D97-AF65-F5344CB8AC3E}">
        <p14:creationId xmlns:p14="http://schemas.microsoft.com/office/powerpoint/2010/main" val="3830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隊長請一定要勾選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/>
              <a:t>利於訊息</a:t>
            </a:r>
            <a:r>
              <a:rPr lang="zh-TW" altLang="en-US" dirty="0" smtClean="0"/>
              <a:t>聯繫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隊長為競賽主要連絡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4" y="1447800"/>
            <a:ext cx="6954252" cy="4572000"/>
          </a:xfrm>
        </p:spPr>
      </p:pic>
    </p:spTree>
    <p:extLst>
      <p:ext uri="{BB962C8B-B14F-4D97-AF65-F5344CB8AC3E}">
        <p14:creationId xmlns:p14="http://schemas.microsoft.com/office/powerpoint/2010/main" val="1167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常發生錯誤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報名個人項目</a:t>
            </a:r>
            <a:r>
              <a:rPr lang="en-US" altLang="zh-TW" dirty="0"/>
              <a:t>:</a:t>
            </a:r>
            <a:r>
              <a:rPr lang="zh-TW" altLang="en-US" dirty="0"/>
              <a:t>常以為選好項目就完成報名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請點選新增選手填上選手資料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20888"/>
            <a:ext cx="6950042" cy="4041998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4797810" y="4456974"/>
            <a:ext cx="720080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38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 smtClean="0"/>
              <a:t>報名狀況</a:t>
            </a:r>
            <a:r>
              <a:rPr lang="en-US" altLang="zh-TW" sz="3000" dirty="0" smtClean="0"/>
              <a:t>:</a:t>
            </a:r>
            <a:r>
              <a:rPr lang="zh-TW" altLang="en-US" sz="3000" dirty="0" smtClean="0"/>
              <a:t>競賽資訊        目前</a:t>
            </a:r>
            <a:r>
              <a:rPr lang="zh-TW" altLang="en-US" sz="3000" dirty="0"/>
              <a:t>報名</a:t>
            </a:r>
            <a:r>
              <a:rPr lang="zh-TW" altLang="en-US" sz="3000" dirty="0" smtClean="0"/>
              <a:t>隊數</a:t>
            </a:r>
            <a:endParaRPr lang="zh-TW" altLang="en-US" sz="3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873" y="1772816"/>
            <a:ext cx="71522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向右箭號 2"/>
          <p:cNvSpPr/>
          <p:nvPr/>
        </p:nvSpPr>
        <p:spPr>
          <a:xfrm flipV="1">
            <a:off x="4283968" y="982100"/>
            <a:ext cx="648072" cy="27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注意事項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團體賽，每系需統一由一位同學代表註冊帳號報名，若超過</a:t>
            </a:r>
            <a:r>
              <a:rPr lang="en-US" altLang="zh-TW" dirty="0" smtClean="0"/>
              <a:t>2</a:t>
            </a:r>
            <a:r>
              <a:rPr lang="zh-TW" altLang="en-US" dirty="0" smtClean="0"/>
              <a:t>個系報名將由主辦單位確認後</a:t>
            </a:r>
            <a:r>
              <a:rPr lang="zh-TW" altLang="en-US" dirty="0"/>
              <a:t>只</a:t>
            </a:r>
            <a:r>
              <a:rPr lang="zh-TW" altLang="en-US" dirty="0" smtClean="0"/>
              <a:t>保留</a:t>
            </a:r>
            <a:r>
              <a:rPr lang="en-US" altLang="zh-TW" dirty="0" smtClean="0"/>
              <a:t>1</a:t>
            </a:r>
            <a:r>
              <a:rPr lang="zh-TW" altLang="en-US" dirty="0" smtClean="0"/>
              <a:t>系。</a:t>
            </a:r>
            <a:endParaRPr lang="en-US" altLang="zh-TW" dirty="0" smtClean="0"/>
          </a:p>
          <a:p>
            <a:r>
              <a:rPr lang="zh-TW" altLang="en-US" dirty="0" smtClean="0"/>
              <a:t>個人賽同學自行申請帳號報名皆可。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桌球、羽球項目雙打組</a:t>
            </a:r>
            <a:r>
              <a:rPr lang="zh-TW" altLang="zh-TW" b="1" dirty="0" smtClean="0">
                <a:solidFill>
                  <a:srgbClr val="FF0000"/>
                </a:solidFill>
              </a:rPr>
              <a:t>不可</a:t>
            </a:r>
            <a:r>
              <a:rPr lang="zh-TW" altLang="zh-TW" b="1" dirty="0">
                <a:solidFill>
                  <a:srgbClr val="FF0000"/>
                </a:solidFill>
              </a:rPr>
              <a:t>同時報名單、雙打；各系運動員報名個人賽以一項為限。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錄取名次及</a:t>
            </a:r>
            <a:r>
              <a:rPr lang="zh-TW" altLang="en-US" dirty="0" smtClean="0"/>
              <a:t>獎金</a:t>
            </a:r>
            <a:r>
              <a:rPr lang="zh-TW" altLang="en-US" dirty="0"/>
              <a:t>依本校體育績優生獎助學金實施要點規定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838325"/>
            <a:ext cx="7200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2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錄取名次及獎金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各項競賽於決賽名次確定，並公告於體育室網站後，即可開始申請獎助學金。線上申請受理至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27</a:t>
            </a:r>
            <a:r>
              <a:rPr lang="zh-TW" altLang="en-US" dirty="0" smtClean="0">
                <a:solidFill>
                  <a:srgbClr val="FF0000"/>
                </a:solidFill>
              </a:rPr>
              <a:t>日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五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止。</a:t>
            </a:r>
            <a:endParaRPr lang="en-US" altLang="zh-TW" dirty="0"/>
          </a:p>
          <a:p>
            <a:r>
              <a:rPr lang="zh-TW" altLang="zh-TW" dirty="0" smtClean="0"/>
              <a:t>依據</a:t>
            </a:r>
            <a:r>
              <a:rPr lang="zh-TW" altLang="zh-TW" dirty="0"/>
              <a:t>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線上完成後請送件後，請到瀏覽待審查印出紙本，送體育室辦公室完成申請手續。</a:t>
            </a: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詢問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若對</a:t>
            </a:r>
            <a:r>
              <a:rPr lang="zh-TW" altLang="en-US" dirty="0"/>
              <a:t>系際</a:t>
            </a:r>
            <a:r>
              <a:rPr lang="zh-TW" altLang="en-US" dirty="0" smtClean="0"/>
              <a:t>盃報名有任何疑問，請於上班時間</a:t>
            </a:r>
            <a:r>
              <a:rPr lang="en-US" altLang="zh-TW" dirty="0" smtClean="0"/>
              <a:t>1300-2100</a:t>
            </a:r>
            <a:r>
              <a:rPr lang="zh-TW" altLang="en-US" dirty="0" smtClean="0"/>
              <a:t>來電：</a:t>
            </a:r>
            <a:r>
              <a:rPr lang="en-US" altLang="zh-TW" dirty="0" smtClean="0"/>
              <a:t>04-23924505</a:t>
            </a:r>
            <a:r>
              <a:rPr lang="zh-TW" altLang="en-US" dirty="0" smtClean="0"/>
              <a:t>轉</a:t>
            </a:r>
            <a:r>
              <a:rPr lang="en-US" altLang="zh-TW" dirty="0" smtClean="0"/>
              <a:t>5621</a:t>
            </a:r>
            <a:r>
              <a:rPr lang="zh-TW" altLang="en-US" dirty="0" smtClean="0"/>
              <a:t>洽詢曾小姐或可寫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詢問</a:t>
            </a:r>
            <a:r>
              <a:rPr lang="en-US" altLang="zh-TW" dirty="0"/>
              <a:t>:</a:t>
            </a:r>
            <a:r>
              <a:rPr lang="en-US" altLang="zh-TW" dirty="0" smtClean="0">
                <a:solidFill>
                  <a:schemeClr val="accent4"/>
                </a:solidFill>
              </a:rPr>
              <a:t>gigiping</a:t>
            </a:r>
            <a:r>
              <a:rPr lang="en-US" altLang="zh-TW" dirty="0" smtClean="0">
                <a:solidFill>
                  <a:schemeClr val="accent4"/>
                </a:solidFill>
                <a:hlinkClick r:id="rId2"/>
              </a:rPr>
              <a:t>@ncut.edu.tw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活動組官方</a:t>
            </a:r>
            <a:r>
              <a:rPr lang="en-US" altLang="zh-TW" dirty="0" smtClean="0"/>
              <a:t>LINE ID:</a:t>
            </a:r>
            <a:r>
              <a:rPr lang="zh-TW" altLang="en-US" dirty="0" smtClean="0"/>
              <a:t> </a:t>
            </a:r>
            <a:r>
              <a:rPr lang="en-US" altLang="zh-TW" dirty="0" smtClean="0"/>
              <a:t>@vrd4668d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請</a:t>
            </a:r>
            <a:r>
              <a:rPr lang="zh-TW" altLang="en-US" dirty="0"/>
              <a:t>各項</a:t>
            </a:r>
            <a:r>
              <a:rPr lang="zh-TW" altLang="en-US" dirty="0" smtClean="0"/>
              <a:t>賽事</a:t>
            </a:r>
            <a:r>
              <a:rPr lang="zh-TW" altLang="en-US" dirty="0"/>
              <a:t>運動社團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工作人員</a:t>
            </a:r>
            <a:r>
              <a:rPr lang="zh-TW" altLang="en-US" dirty="0" smtClean="0"/>
              <a:t>協助注意事項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US" altLang="zh-TW" dirty="0" smtClean="0"/>
          </a:p>
          <a:p>
            <a:pPr lvl="0"/>
            <a:r>
              <a:rPr lang="zh-TW" altLang="en-US" dirty="0" smtClean="0"/>
              <a:t>工作人員請提醒參賽同學比賽</a:t>
            </a:r>
            <a:r>
              <a:rPr lang="zh-TW" altLang="en-US" dirty="0"/>
              <a:t>前後應佩戴口罩，並依主辦單位規劃的動</a:t>
            </a:r>
            <a:r>
              <a:rPr lang="zh-TW" altLang="en-US" dirty="0" smtClean="0"/>
              <a:t>線，</a:t>
            </a:r>
            <a:r>
              <a:rPr lang="zh-TW" altLang="en-US" dirty="0"/>
              <a:t>保持足夠社交距離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室內比賽不開放加油團入內</a:t>
            </a:r>
            <a:r>
              <a:rPr lang="en-US" altLang="zh-TW" dirty="0" smtClean="0"/>
              <a:t>)</a:t>
            </a:r>
          </a:p>
          <a:p>
            <a:pPr lvl="0">
              <a:lnSpc>
                <a:spcPct val="120000"/>
              </a:lnSpc>
            </a:pPr>
            <a:r>
              <a:rPr lang="zh-TW" altLang="zh-TW" dirty="0" smtClean="0"/>
              <a:t>協助</a:t>
            </a:r>
            <a:r>
              <a:rPr lang="zh-TW" altLang="zh-TW" dirty="0"/>
              <a:t>賽事之社團成員負責人會申請記小功</a:t>
            </a:r>
            <a:r>
              <a:rPr lang="en-US" altLang="zh-TW" dirty="0"/>
              <a:t>1</a:t>
            </a:r>
            <a:r>
              <a:rPr lang="zh-TW" altLang="zh-TW" dirty="0"/>
              <a:t>次、協助之社員嘉獎</a:t>
            </a:r>
            <a:r>
              <a:rPr lang="en-US" altLang="zh-TW" dirty="0"/>
              <a:t>1</a:t>
            </a:r>
            <a:r>
              <a:rPr lang="zh-TW" altLang="zh-TW" dirty="0"/>
              <a:t>次</a:t>
            </a:r>
            <a:r>
              <a:rPr lang="en-US" altLang="zh-TW" dirty="0"/>
              <a:t>(</a:t>
            </a:r>
            <a:r>
              <a:rPr lang="zh-TW" altLang="zh-TW" dirty="0"/>
              <a:t>可以</a:t>
            </a:r>
            <a:r>
              <a:rPr lang="zh-TW" altLang="zh-TW" dirty="0" smtClean="0"/>
              <a:t>更換</a:t>
            </a:r>
            <a:r>
              <a:rPr lang="zh-TW" altLang="en-US" dirty="0" smtClean="0"/>
              <a:t>社會接軌或</a:t>
            </a:r>
            <a:r>
              <a:rPr lang="zh-TW" altLang="zh-TW" dirty="0" smtClean="0"/>
              <a:t>服務</a:t>
            </a:r>
            <a:r>
              <a:rPr lang="zh-TW" altLang="zh-TW" dirty="0"/>
              <a:t>時數擇一</a:t>
            </a:r>
            <a:r>
              <a:rPr lang="en-US" altLang="zh-TW" dirty="0"/>
              <a:t>)</a:t>
            </a:r>
            <a:r>
              <a:rPr lang="zh-TW" altLang="zh-TW" dirty="0"/>
              <a:t>，比賽期間提供工作人員便當，比賽前會用</a:t>
            </a:r>
            <a:r>
              <a:rPr lang="en-US" altLang="zh-TW" dirty="0"/>
              <a:t>LINE</a:t>
            </a:r>
            <a:r>
              <a:rPr lang="zh-TW" altLang="zh-TW" dirty="0"/>
              <a:t>詢問便當數量。賽事期間請社長統一登記工作人員的學號、姓名、服務時間，賽後送至體育室辦公室曾小姐，以便登記服務時數。</a:t>
            </a:r>
            <a:r>
              <a:rPr lang="en-US" altLang="zh-TW" dirty="0"/>
              <a:t>(</a:t>
            </a:r>
            <a:r>
              <a:rPr lang="zh-TW" altLang="zh-TW" dirty="0"/>
              <a:t>登記表單電子檔請至辦公室洽詢曾小姐</a:t>
            </a:r>
            <a:r>
              <a:rPr lang="en-US" altLang="zh-TW" dirty="0"/>
              <a:t>)</a:t>
            </a:r>
            <a:endParaRPr lang="zh-TW" altLang="zh-TW" dirty="0"/>
          </a:p>
          <a:p>
            <a:pPr lvl="0"/>
            <a:r>
              <a:rPr lang="zh-TW" altLang="zh-TW" dirty="0"/>
              <a:t>請各社團負責人協助管控體育室所提供的</a:t>
            </a:r>
            <a:r>
              <a:rPr lang="zh-TW" altLang="zh-TW" dirty="0" smtClean="0"/>
              <a:t>器材，</a:t>
            </a:r>
            <a:r>
              <a:rPr lang="zh-TW" altLang="zh-TW" dirty="0"/>
              <a:t>請勿自行帶走，賽後請將所有的器材及球</a:t>
            </a:r>
            <a:r>
              <a:rPr lang="en-US" altLang="zh-TW" dirty="0"/>
              <a:t>..</a:t>
            </a:r>
            <a:r>
              <a:rPr lang="zh-TW" altLang="zh-TW" dirty="0"/>
              <a:t>等送回器材室，成績需當天送回辦公室進行</a:t>
            </a:r>
            <a:r>
              <a:rPr lang="zh-TW" altLang="zh-TW" dirty="0" smtClean="0"/>
              <a:t>登錄</a:t>
            </a:r>
            <a:r>
              <a:rPr lang="en-US" altLang="zh-TW" dirty="0" smtClean="0"/>
              <a:t>(</a:t>
            </a:r>
            <a:r>
              <a:rPr lang="zh-TW" altLang="en-US" dirty="0" smtClean="0"/>
              <a:t>若比賽時間延後；最慢隔天繳交成績</a:t>
            </a:r>
            <a:r>
              <a:rPr lang="en-US" altLang="zh-TW" dirty="0" smtClean="0"/>
              <a:t>)</a:t>
            </a:r>
            <a:r>
              <a:rPr lang="zh-TW" altLang="zh-TW" dirty="0" smtClean="0"/>
              <a:t>，</a:t>
            </a:r>
            <a:r>
              <a:rPr lang="zh-TW" altLang="zh-TW" dirty="0"/>
              <a:t>以便即時在賽事網站公告比賽成績。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1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428736"/>
            <a:ext cx="5976664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國立勤益科技</a:t>
            </a: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大學</a:t>
            </a:r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系際</a:t>
            </a: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645985" y="5013176"/>
            <a:ext cx="6024732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TW" sz="4000" b="1" dirty="0" smtClean="0">
                <a:solidFill>
                  <a:srgbClr val="FF0000"/>
                </a:solidFill>
              </a:rPr>
              <a:t>~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歡迎踴躍線上報名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~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桌面\體育室活動組官方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52936"/>
            <a:ext cx="1800200" cy="192312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878904" y="270892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系際</a:t>
            </a:r>
            <a:r>
              <a:rPr lang="zh-TW" altLang="en-US" dirty="0" smtClean="0"/>
              <a:t>盃</a:t>
            </a:r>
            <a:r>
              <a:rPr lang="zh-TW" altLang="zh-TW" dirty="0" smtClean="0"/>
              <a:t>報名網站</a:t>
            </a:r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04" y="3118686"/>
            <a:ext cx="1810777" cy="181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2852936"/>
            <a:ext cx="7772400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/>
              <a:t>報名網站介紹</a:t>
            </a:r>
          </a:p>
        </p:txBody>
      </p:sp>
    </p:spTree>
    <p:extLst>
      <p:ext uri="{BB962C8B-B14F-4D97-AF65-F5344CB8AC3E}">
        <p14:creationId xmlns:p14="http://schemas.microsoft.com/office/powerpoint/2010/main" val="30846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+mj-ea"/>
              </a:rPr>
              <a:t>國立勤益科技大學</a:t>
            </a: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系</a:t>
            </a:r>
            <a:r>
              <a:rPr lang="zh-TW" altLang="en-US" dirty="0">
                <a:latin typeface="+mj-ea"/>
              </a:rPr>
              <a:t>際</a:t>
            </a:r>
            <a:r>
              <a:rPr lang="zh-TW" altLang="en-US" dirty="0" smtClean="0">
                <a:latin typeface="+mj-ea"/>
              </a:rPr>
              <a:t>盃 帳號申請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需使用</a:t>
            </a:r>
            <a:r>
              <a:rPr lang="en-US" altLang="zh-TW" sz="2800" dirty="0" err="1" smtClean="0"/>
              <a:t>google</a:t>
            </a:r>
            <a:r>
              <a:rPr lang="zh-TW" altLang="en-US" sz="2800" dirty="0" smtClean="0"/>
              <a:t>瀏覽器</a:t>
            </a:r>
            <a:endParaRPr lang="en-US" altLang="zh-TW" sz="2800" dirty="0" smtClean="0"/>
          </a:p>
          <a:p>
            <a:r>
              <a:rPr lang="en-US" altLang="zh-TW" sz="2800" dirty="0" smtClean="0"/>
              <a:t>114</a:t>
            </a:r>
            <a:r>
              <a:rPr lang="zh-TW" altLang="en-US" sz="2800" dirty="0" smtClean="0"/>
              <a:t>年系際盃網址：</a:t>
            </a:r>
            <a:r>
              <a:rPr lang="en-US" altLang="zh-TW" sz="2800" dirty="0" smtClean="0"/>
              <a:t>spt.ncut.edu.tw/Sport/17</a:t>
            </a:r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21" t="44731" r="90516" b="51579"/>
          <a:stretch>
            <a:fillRect/>
          </a:stretch>
        </p:blipFill>
        <p:spPr bwMode="auto">
          <a:xfrm>
            <a:off x="5095240" y="150017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5940152" cy="4088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+mj-ea"/>
              </a:rPr>
              <a:t>114</a:t>
            </a:r>
            <a:r>
              <a:rPr lang="zh-TW" altLang="en-US" dirty="0" smtClean="0">
                <a:latin typeface="+mj-ea"/>
              </a:rPr>
              <a:t>年國立勤益科技大學</a:t>
            </a:r>
            <a:r>
              <a:rPr lang="en-US" altLang="zh-TW" dirty="0" smtClean="0">
                <a:latin typeface="+mj-ea"/>
              </a:rPr>
              <a:t/>
            </a:r>
            <a:br>
              <a:rPr lang="en-US" altLang="zh-TW" dirty="0" smtClean="0">
                <a:latin typeface="+mj-ea"/>
              </a:rPr>
            </a:br>
            <a:r>
              <a:rPr lang="zh-TW" altLang="en-US" dirty="0" smtClean="0">
                <a:latin typeface="+mj-ea"/>
              </a:rPr>
              <a:t>帳號申請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報名前請先詳閱競賽規程後再行報名。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網址：</a:t>
            </a:r>
            <a:r>
              <a:rPr lang="en-US" altLang="zh-TW" sz="2400" dirty="0" smtClean="0"/>
              <a:t>spt.ncut.edu.tw/Sport/17</a:t>
            </a:r>
          </a:p>
          <a:p>
            <a:r>
              <a:rPr lang="zh-TW" altLang="en-US" dirty="0" smtClean="0"/>
              <a:t>團體賽請各系隊長自行申請帳號報名。</a:t>
            </a:r>
            <a:endParaRPr lang="en-US" altLang="zh-TW" dirty="0" smtClean="0"/>
          </a:p>
          <a:p>
            <a:r>
              <a:rPr lang="zh-TW" altLang="en-US" dirty="0" smtClean="0"/>
              <a:t>個人賽桌球、羽球、網球、撞球 請同學自行申請帳號報名。</a:t>
            </a:r>
            <a:endParaRPr lang="en-US" altLang="zh-TW" dirty="0" smtClean="0"/>
          </a:p>
          <a:p>
            <a:r>
              <a:rPr lang="zh-TW" altLang="en-US" dirty="0" smtClean="0"/>
              <a:t>參加對象</a:t>
            </a:r>
            <a:r>
              <a:rPr lang="en-US" altLang="zh-TW" dirty="0" smtClean="0"/>
              <a:t>:</a:t>
            </a:r>
            <a:r>
              <a:rPr lang="zh-TW" altLang="zh-TW" dirty="0"/>
              <a:t>本學期註冊在學之正式學制學生為限參賽者須為相同系所</a:t>
            </a:r>
            <a:r>
              <a:rPr lang="en-US" altLang="zh-TW" dirty="0"/>
              <a:t>(</a:t>
            </a:r>
            <a:r>
              <a:rPr lang="zh-TW" altLang="zh-TW" dirty="0"/>
              <a:t>含研究生同系之日夜間部可組隊參賽，但不得跨系組隊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正式報名日期區間：</a:t>
            </a:r>
            <a:r>
              <a:rPr lang="zh-TW" altLang="en-US" dirty="0" smtClean="0"/>
              <a:t>即日起</a:t>
            </a:r>
            <a:r>
              <a:rPr lang="zh-TW" altLang="zh-TW" dirty="0" smtClean="0"/>
              <a:t>起至</a:t>
            </a:r>
            <a:r>
              <a:rPr lang="en-US" altLang="zh-TW" dirty="0" smtClean="0"/>
              <a:t>114</a:t>
            </a:r>
            <a:r>
              <a:rPr lang="zh-TW" altLang="zh-TW" dirty="0" smtClean="0"/>
              <a:t>年</a:t>
            </a:r>
            <a:r>
              <a:rPr lang="en-US" altLang="zh-TW" dirty="0"/>
              <a:t>4</a:t>
            </a:r>
            <a:r>
              <a:rPr lang="zh-TW" altLang="zh-TW" dirty="0" smtClean="0"/>
              <a:t>月</a:t>
            </a:r>
            <a:r>
              <a:rPr lang="en-US" altLang="zh-TW" dirty="0"/>
              <a:t>4</a:t>
            </a:r>
            <a:r>
              <a:rPr lang="zh-TW" altLang="zh-TW" dirty="0" smtClean="0"/>
              <a:t>日</a:t>
            </a:r>
            <a:r>
              <a:rPr lang="en-US" altLang="zh-TW" dirty="0" smtClean="0"/>
              <a:t>(</a:t>
            </a:r>
            <a:r>
              <a:rPr lang="zh-TW" altLang="en-US" dirty="0"/>
              <a:t>五</a:t>
            </a:r>
            <a:r>
              <a:rPr lang="en-US" altLang="zh-TW" dirty="0" smtClean="0"/>
              <a:t>)</a:t>
            </a:r>
            <a:r>
              <a:rPr lang="zh-TW" altLang="zh-TW" dirty="0"/>
              <a:t>，</a:t>
            </a:r>
            <a:r>
              <a:rPr lang="en-US" altLang="zh-TW" dirty="0"/>
              <a:t>17:00</a:t>
            </a:r>
            <a:r>
              <a:rPr lang="zh-TW" altLang="zh-TW" dirty="0"/>
              <a:t>止</a:t>
            </a:r>
            <a:r>
              <a:rPr lang="zh-TW" altLang="zh-TW" dirty="0" smtClean="0"/>
              <a:t>。</a:t>
            </a:r>
          </a:p>
          <a:p>
            <a:pPr lvl="0"/>
            <a:r>
              <a:rPr lang="zh-TW" altLang="zh-TW" dirty="0" smtClean="0"/>
              <a:t>抽籤會議：</a:t>
            </a:r>
            <a:r>
              <a:rPr lang="en-US" altLang="zh-TW" dirty="0" smtClean="0"/>
              <a:t>114</a:t>
            </a:r>
            <a:r>
              <a:rPr lang="zh-TW" altLang="zh-TW" dirty="0" smtClean="0"/>
              <a:t>年月</a:t>
            </a:r>
            <a:r>
              <a:rPr lang="en-US" altLang="zh-TW" dirty="0"/>
              <a:t>4</a:t>
            </a:r>
            <a:r>
              <a:rPr lang="zh-TW" altLang="zh-TW" dirty="0" smtClean="0"/>
              <a:t>月</a:t>
            </a:r>
            <a:r>
              <a:rPr lang="en-US" altLang="zh-TW" dirty="0"/>
              <a:t>9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下午</a:t>
            </a:r>
            <a:r>
              <a:rPr lang="en-US" altLang="zh-TW" dirty="0"/>
              <a:t>4</a:t>
            </a:r>
            <a:r>
              <a:rPr lang="zh-TW" altLang="zh-TW" dirty="0"/>
              <a:t>時</a:t>
            </a:r>
            <a:r>
              <a:rPr lang="en-US" altLang="zh-TW" dirty="0"/>
              <a:t>10</a:t>
            </a:r>
            <a:r>
              <a:rPr lang="zh-TW" altLang="zh-TW" dirty="0" smtClean="0"/>
              <a:t>分於</a:t>
            </a:r>
            <a:r>
              <a:rPr lang="zh-TW" altLang="en-US" dirty="0"/>
              <a:t>鹿鳴</a:t>
            </a:r>
            <a:r>
              <a:rPr lang="zh-TW" altLang="en-US" dirty="0" smtClean="0"/>
              <a:t>台</a:t>
            </a:r>
            <a:r>
              <a:rPr lang="en-US" altLang="zh-TW" dirty="0" smtClean="0"/>
              <a:t>B1</a:t>
            </a:r>
            <a:r>
              <a:rPr lang="zh-TW" altLang="zh-TW" dirty="0"/>
              <a:t>會議室公開電腦</a:t>
            </a:r>
            <a:r>
              <a:rPr lang="zh-TW" altLang="zh-TW" dirty="0" smtClean="0"/>
              <a:t>抽籤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自由參加</a:t>
            </a:r>
            <a:r>
              <a:rPr lang="en-US" altLang="zh-TW" dirty="0" smtClean="0"/>
              <a:t>)</a:t>
            </a:r>
          </a:p>
          <a:p>
            <a:r>
              <a:rPr lang="zh-TW" altLang="zh-TW" dirty="0"/>
              <a:t>比賽時間</a:t>
            </a:r>
            <a:r>
              <a:rPr lang="en-US" altLang="zh-TW" dirty="0"/>
              <a:t>:</a:t>
            </a:r>
            <a:r>
              <a:rPr lang="en-US" altLang="zh-TW" dirty="0" smtClean="0"/>
              <a:t>114</a:t>
            </a:r>
            <a:r>
              <a:rPr lang="zh-TW" altLang="zh-TW" dirty="0" smtClean="0"/>
              <a:t>年</a:t>
            </a:r>
            <a:r>
              <a:rPr lang="en-US" altLang="zh-TW" dirty="0"/>
              <a:t>4</a:t>
            </a:r>
            <a:r>
              <a:rPr lang="zh-TW" altLang="zh-TW" dirty="0"/>
              <a:t>月</a:t>
            </a:r>
            <a:r>
              <a:rPr lang="en-US" altLang="zh-TW" dirty="0" smtClean="0"/>
              <a:t>21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至</a:t>
            </a:r>
            <a:r>
              <a:rPr lang="en-US" altLang="zh-TW" dirty="0"/>
              <a:t>5</a:t>
            </a:r>
            <a:r>
              <a:rPr lang="zh-TW" altLang="zh-TW" dirty="0"/>
              <a:t>月</a:t>
            </a:r>
            <a:r>
              <a:rPr lang="en-US" altLang="zh-TW" dirty="0" smtClean="0"/>
              <a:t>23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五</a:t>
            </a:r>
            <a:r>
              <a:rPr lang="en-US" altLang="zh-TW" dirty="0" smtClean="0"/>
              <a:t>)</a:t>
            </a:r>
            <a:r>
              <a:rPr lang="zh-TW" altLang="en-US" dirty="0"/>
              <a:t>；各項賽事</a:t>
            </a:r>
            <a:r>
              <a:rPr lang="zh-TW" altLang="en-US" dirty="0" smtClean="0"/>
              <a:t>時間</a:t>
            </a:r>
            <a:r>
              <a:rPr lang="zh-TW" altLang="zh-TW" dirty="0" smtClean="0"/>
              <a:t>將</a:t>
            </a:r>
            <a:r>
              <a:rPr lang="zh-TW" altLang="zh-TW" dirty="0"/>
              <a:t>公告於賽事報名網站上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lvl="0"/>
            <a:r>
              <a:rPr lang="zh-TW" altLang="zh-TW" dirty="0" smtClean="0"/>
              <a:t>獎助金申請截止日</a:t>
            </a:r>
            <a:r>
              <a:rPr lang="en-US" altLang="zh-TW" dirty="0" smtClean="0"/>
              <a:t>:114</a:t>
            </a:r>
            <a:r>
              <a:rPr lang="zh-TW" altLang="zh-TW" dirty="0" smtClean="0"/>
              <a:t>年</a:t>
            </a:r>
            <a:r>
              <a:rPr lang="en-US" altLang="zh-TW" dirty="0"/>
              <a:t>6</a:t>
            </a:r>
            <a:r>
              <a:rPr lang="zh-TW" altLang="zh-TW" dirty="0" smtClean="0"/>
              <a:t>月</a:t>
            </a:r>
            <a:r>
              <a:rPr lang="en-US" altLang="zh-TW" dirty="0" smtClean="0"/>
              <a:t>27</a:t>
            </a:r>
            <a:r>
              <a:rPr lang="zh-TW" altLang="zh-TW" dirty="0" smtClean="0"/>
              <a:t>日</a:t>
            </a: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zh-TW" altLang="zh-TW" dirty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申請帳號登入系統</a:t>
            </a:r>
            <a:r>
              <a:rPr lang="en-US" altLang="zh-TW" dirty="0"/>
              <a:t>-</a:t>
            </a:r>
            <a:r>
              <a:rPr lang="zh-TW" altLang="en-US" dirty="0"/>
              <a:t>第一次進入請使用學生單簽的帳號、密碼登入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13" y="1447800"/>
            <a:ext cx="5527174" cy="4572000"/>
          </a:xfrm>
        </p:spPr>
      </p:pic>
    </p:spTree>
    <p:extLst>
      <p:ext uri="{BB962C8B-B14F-4D97-AF65-F5344CB8AC3E}">
        <p14:creationId xmlns:p14="http://schemas.microsoft.com/office/powerpoint/2010/main" val="288808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申請帳號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040" y="2183151"/>
            <a:ext cx="7499350" cy="32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4767354" y="21406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solidFill>
                  <a:schemeClr val="accent1"/>
                </a:solidFill>
              </a:rPr>
              <a:t>參賽單位名稱 </a:t>
            </a:r>
            <a:r>
              <a:rPr lang="zh-TW" altLang="en-US" sz="2000" u="sng" dirty="0" smtClean="0">
                <a:solidFill>
                  <a:schemeClr val="accent1"/>
                </a:solidFill>
              </a:rPr>
              <a:t>請使用正式系名，例：</a:t>
            </a:r>
            <a:r>
              <a:rPr lang="zh-TW" altLang="en-US" sz="2000" b="1" u="sng" dirty="0">
                <a:solidFill>
                  <a:schemeClr val="accent1"/>
                </a:solidFill>
              </a:rPr>
              <a:t>冷凍空調與能源系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34396" y="5489272"/>
            <a:ext cx="736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申請帳號後申請完就可以直接報名，賽事相關訊息會寄到您的電子信箱，請比賽期間多多留意。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301208"/>
            <a:ext cx="26642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7678662">
            <a:off x="3563888" y="3129418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開始報名</a:t>
            </a:r>
            <a:r>
              <a:rPr lang="en-US" altLang="zh-TW" dirty="0"/>
              <a:t>:</a:t>
            </a:r>
            <a:r>
              <a:rPr lang="zh-TW" altLang="en-US" dirty="0"/>
              <a:t>選擇要報名的項目、組別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75656" y="1556792"/>
            <a:ext cx="627996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4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84982"/>
          </a:xfrm>
        </p:spPr>
        <p:txBody>
          <a:bodyPr/>
          <a:lstStyle/>
          <a:p>
            <a:r>
              <a:rPr lang="zh-TW" altLang="en-US" dirty="0" smtClean="0"/>
              <a:t>開始報名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590382"/>
            <a:ext cx="547484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向右箭號 5"/>
          <p:cNvSpPr/>
          <p:nvPr/>
        </p:nvSpPr>
        <p:spPr>
          <a:xfrm>
            <a:off x="5580112" y="3429000"/>
            <a:ext cx="727316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5580112" y="4435006"/>
            <a:ext cx="713810" cy="5781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116113" y="3429000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Step1-</a:t>
            </a:r>
            <a:r>
              <a:rPr lang="zh-TW" altLang="en-US" b="1" dirty="0" smtClean="0"/>
              <a:t>先新增團體或個人報名項目</a:t>
            </a:r>
            <a:endParaRPr lang="zh-TW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2008300" y="4531451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Step2-</a:t>
            </a:r>
            <a:r>
              <a:rPr lang="zh-TW" altLang="en-US" b="1" dirty="0" smtClean="0"/>
              <a:t>報名期間新增或調整名單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5298</TotalTime>
  <Words>946</Words>
  <Application>Microsoft Office PowerPoint</Application>
  <PresentationFormat>如螢幕大小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華康POP1體W5</vt:lpstr>
      <vt:lpstr>華康POP1體W5(P)</vt:lpstr>
      <vt:lpstr>微軟正黑體</vt:lpstr>
      <vt:lpstr>新細明體</vt:lpstr>
      <vt:lpstr>Calibri</vt:lpstr>
      <vt:lpstr>Franklin Gothic Book</vt:lpstr>
      <vt:lpstr>Perpetua</vt:lpstr>
      <vt:lpstr>Wingdings</vt:lpstr>
      <vt:lpstr>Wingdings 2</vt:lpstr>
      <vt:lpstr>公正</vt:lpstr>
      <vt:lpstr>國立勤益科技大學 系際盃競賽報名簡報 </vt:lpstr>
      <vt:lpstr>請各項賽事運動社團 工作人員協助注意事項</vt:lpstr>
      <vt:lpstr>PowerPoint 簡報</vt:lpstr>
      <vt:lpstr>國立勤益科技大學 系際盃 帳號申請</vt:lpstr>
      <vt:lpstr>114年國立勤益科技大學 帳號申請</vt:lpstr>
      <vt:lpstr>   申請帳號登入系統-第一次進入請使用學生單簽的帳號、密碼登入</vt:lpstr>
      <vt:lpstr>申請帳號</vt:lpstr>
      <vt:lpstr>開始報名:選擇要報名的項目、組別</vt:lpstr>
      <vt:lpstr>開始報名</vt:lpstr>
      <vt:lpstr>開始報名</vt:lpstr>
      <vt:lpstr>開始報名</vt:lpstr>
      <vt:lpstr>    新增每位選手請重覆上一步驟直至完成:姓名、性別、E-mail、連絡電話、系別、班級、學號 備註:團體報名填寫信箱請填選手本人信箱，若填報名者信箱，就會收到10封相同通知信。</vt:lpstr>
      <vt:lpstr>隊長請一定要勾選:利於訊息聯繫 隊長為競賽主要連絡人</vt:lpstr>
      <vt:lpstr>常發生錯誤</vt:lpstr>
      <vt:lpstr>報名狀況:競賽資訊        目前報名隊數</vt:lpstr>
      <vt:lpstr>注意事項:</vt:lpstr>
      <vt:lpstr>錄取名次及獎金依本校體育績優生獎助學金實施要點規定:</vt:lpstr>
      <vt:lpstr>錄取名次及獎金</vt:lpstr>
      <vt:lpstr>詢問</vt:lpstr>
      <vt:lpstr>國立勤益科技大學系際盃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user</cp:lastModifiedBy>
  <cp:revision>241</cp:revision>
  <cp:lastPrinted>2024-02-07T08:41:52Z</cp:lastPrinted>
  <dcterms:created xsi:type="dcterms:W3CDTF">2017-02-18T07:57:00Z</dcterms:created>
  <dcterms:modified xsi:type="dcterms:W3CDTF">2025-03-04T12:53:47Z</dcterms:modified>
</cp:coreProperties>
</file>