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82" r:id="rId2"/>
    <p:sldId id="296" r:id="rId3"/>
    <p:sldId id="275" r:id="rId4"/>
    <p:sldId id="279" r:id="rId5"/>
    <p:sldId id="280" r:id="rId6"/>
    <p:sldId id="289" r:id="rId7"/>
    <p:sldId id="287" r:id="rId8"/>
    <p:sldId id="281" r:id="rId9"/>
    <p:sldId id="271" r:id="rId10"/>
    <p:sldId id="288" r:id="rId11"/>
    <p:sldId id="283" r:id="rId12"/>
    <p:sldId id="284" r:id="rId13"/>
    <p:sldId id="285" r:id="rId14"/>
    <p:sldId id="295" r:id="rId15"/>
    <p:sldId id="286" r:id="rId16"/>
    <p:sldId id="290" r:id="rId17"/>
    <p:sldId id="293" r:id="rId18"/>
    <p:sldId id="294" r:id="rId19"/>
    <p:sldId id="291" r:id="rId20"/>
    <p:sldId id="292" r:id="rId21"/>
    <p:sldId id="272" r:id="rId2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107" d="100"/>
          <a:sy n="107" d="100"/>
        </p:scale>
        <p:origin x="11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8894-7731-43DE-AEFD-E1A0503F490E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B4F5-0A80-4679-B19B-CC4B37317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B4F5-0A80-4679-B19B-CC4B37317F2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3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F5DEEE-D774-415A-AE03-3E807B1824DC}" type="datetimeFigureOut">
              <a:rPr lang="zh-TW" altLang="en-US" smtClean="0"/>
              <a:pPr/>
              <a:t>2023/10/26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7003504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國立勤益科技大學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校慶競賽系統 操作使用簡報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</a:t>
            </a:r>
            <a:r>
              <a:rPr lang="zh-TW" altLang="en-US" dirty="0" smtClean="0"/>
              <a:t>報名</a:t>
            </a:r>
            <a:r>
              <a:rPr lang="en-US" altLang="zh-TW" dirty="0" smtClean="0"/>
              <a:t>:</a:t>
            </a:r>
            <a:r>
              <a:rPr lang="zh-TW" altLang="en-US" dirty="0" smtClean="0"/>
              <a:t>選擇</a:t>
            </a:r>
            <a:r>
              <a:rPr lang="zh-TW" altLang="en-US" dirty="0"/>
              <a:t>要報名的項目、組別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00" y="1447800"/>
            <a:ext cx="6587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196752"/>
            <a:ext cx="7499350" cy="322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5" y="3997388"/>
            <a:ext cx="7417332" cy="26849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1277726">
            <a:off x="5022309" y="4286829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742954" y="4261717"/>
            <a:ext cx="285752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必填：領隊、隊長</a:t>
            </a:r>
            <a:endParaRPr lang="en-US" altLang="zh-TW" dirty="0" smtClean="0"/>
          </a:p>
          <a:p>
            <a:r>
              <a:rPr lang="zh-TW" altLang="en-US" dirty="0" smtClean="0"/>
              <a:t>領隊請填系主任</a:t>
            </a:r>
            <a:endParaRPr lang="en-US" altLang="zh-TW" dirty="0" smtClean="0"/>
          </a:p>
          <a:p>
            <a:r>
              <a:rPr lang="zh-TW" altLang="en-US" dirty="0" smtClean="0"/>
              <a:t>隊長為競賽主要連絡人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65763" y="6614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請先選擇報名項目分</a:t>
            </a:r>
            <a:r>
              <a:rPr lang="en-US" altLang="zh-TW" dirty="0"/>
              <a:t>:</a:t>
            </a:r>
            <a:r>
              <a:rPr lang="zh-TW" altLang="en-US" dirty="0"/>
              <a:t>團體</a:t>
            </a:r>
            <a:r>
              <a:rPr lang="zh-TW" altLang="en-US" dirty="0" smtClean="0"/>
              <a:t>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0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200" dirty="0" smtClean="0"/>
              <a:t>新增每位選手</a:t>
            </a:r>
            <a:r>
              <a:rPr lang="zh-TW" altLang="en-US" sz="2200" dirty="0"/>
              <a:t>請重覆上一步驟直至</a:t>
            </a:r>
            <a:r>
              <a:rPr lang="zh-TW" altLang="en-US" sz="2200" dirty="0" smtClean="0"/>
              <a:t>完成</a:t>
            </a:r>
            <a:r>
              <a:rPr lang="en-US" altLang="zh-TW" sz="2200" dirty="0" smtClean="0"/>
              <a:t>:</a:t>
            </a:r>
            <a:r>
              <a:rPr lang="zh-TW" altLang="en-US" sz="2200" dirty="0" smtClean="0"/>
              <a:t>姓名、性別、</a:t>
            </a:r>
            <a:r>
              <a:rPr lang="en-US" altLang="zh-TW" sz="2200" dirty="0" smtClean="0"/>
              <a:t>E-mail</a:t>
            </a:r>
            <a:r>
              <a:rPr lang="zh-TW" altLang="en-US" sz="2200" dirty="0" smtClean="0"/>
              <a:t>、連絡電話、系別、班級、學號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>
                <a:solidFill>
                  <a:schemeClr val="accent3"/>
                </a:solidFill>
              </a:rPr>
              <a:t>備註</a:t>
            </a:r>
            <a:r>
              <a:rPr lang="en-US" altLang="zh-TW" sz="2200" dirty="0">
                <a:solidFill>
                  <a:schemeClr val="accent3"/>
                </a:solidFill>
              </a:rPr>
              <a:t>:</a:t>
            </a:r>
            <a:r>
              <a:rPr lang="zh-TW" altLang="en-US" sz="2200" dirty="0" smtClean="0">
                <a:solidFill>
                  <a:schemeClr val="accent3"/>
                </a:solidFill>
              </a:rPr>
              <a:t>團體報名填寫信箱請填選手本人信箱，若填報名者信箱，就會收到</a:t>
            </a:r>
            <a:r>
              <a:rPr lang="en-US" altLang="zh-TW" sz="2200" dirty="0" smtClean="0">
                <a:solidFill>
                  <a:schemeClr val="accent3"/>
                </a:solidFill>
              </a:rPr>
              <a:t>10</a:t>
            </a:r>
            <a:r>
              <a:rPr lang="zh-TW" altLang="en-US" sz="2200" dirty="0" smtClean="0">
                <a:solidFill>
                  <a:schemeClr val="accent3"/>
                </a:solidFill>
              </a:rPr>
              <a:t>封相同通知信。</a:t>
            </a:r>
            <a:endParaRPr lang="zh-TW" altLang="en-US" sz="2200" dirty="0">
              <a:solidFill>
                <a:schemeClr val="accent3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34" y="1772816"/>
            <a:ext cx="6760028" cy="4800600"/>
          </a:xfrm>
        </p:spPr>
      </p:pic>
    </p:spTree>
    <p:extLst>
      <p:ext uri="{BB962C8B-B14F-4D97-AF65-F5344CB8AC3E}">
        <p14:creationId xmlns:p14="http://schemas.microsoft.com/office/powerpoint/2010/main" val="138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隊長請一定要勾</a:t>
            </a:r>
            <a:r>
              <a:rPr lang="zh-TW" altLang="en-US" dirty="0" smtClean="0"/>
              <a:t>選</a:t>
            </a:r>
            <a:r>
              <a:rPr lang="en-US" altLang="zh-TW" dirty="0" smtClean="0"/>
              <a:t>:</a:t>
            </a:r>
            <a:r>
              <a:rPr lang="zh-TW" altLang="en-US" dirty="0" smtClean="0"/>
              <a:t>利於訊息聯繫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22" y="1562100"/>
            <a:ext cx="6954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常發生錯誤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報名個人項目</a:t>
            </a:r>
            <a:r>
              <a:rPr lang="en-US" altLang="zh-TW" dirty="0" smtClean="0"/>
              <a:t>:</a:t>
            </a:r>
            <a:r>
              <a:rPr lang="zh-TW" altLang="en-US" dirty="0" smtClean="0"/>
              <a:t>常以為選好項目就完成報名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948264" cy="40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報名</a:t>
            </a:r>
            <a:r>
              <a:rPr lang="zh-TW" altLang="en-US" dirty="0" smtClean="0"/>
              <a:t>狀況</a:t>
            </a:r>
            <a:r>
              <a:rPr lang="en-US" altLang="zh-TW" dirty="0" smtClean="0"/>
              <a:t>:</a:t>
            </a:r>
            <a:r>
              <a:rPr lang="zh-TW" altLang="en-US" dirty="0" smtClean="0"/>
              <a:t>競賽資訊   目前報名隊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數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32378"/>
            <a:ext cx="7499350" cy="3831443"/>
          </a:xfrm>
        </p:spPr>
      </p:pic>
      <p:sp>
        <p:nvSpPr>
          <p:cNvPr id="3" name="向右箭號 2"/>
          <p:cNvSpPr/>
          <p:nvPr/>
        </p:nvSpPr>
        <p:spPr>
          <a:xfrm>
            <a:off x="5580112" y="476672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報名注意事項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報名時請注意競賽規程的參加對象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校慶創意繞場</a:t>
            </a:r>
            <a:r>
              <a:rPr lang="zh-TW" altLang="en-US" dirty="0" smtClean="0"/>
              <a:t>競賽、排球、</a:t>
            </a:r>
            <a:r>
              <a:rPr lang="zh-TW" altLang="en-US" dirty="0"/>
              <a:t>籃球</a:t>
            </a:r>
            <a:r>
              <a:rPr lang="en-US" altLang="zh-TW" dirty="0"/>
              <a:t>3</a:t>
            </a:r>
            <a:r>
              <a:rPr lang="zh-TW" altLang="en-US" dirty="0"/>
              <a:t>對</a:t>
            </a:r>
            <a:r>
              <a:rPr lang="en-US" altLang="zh-TW" dirty="0" smtClean="0"/>
              <a:t>3</a:t>
            </a:r>
            <a:r>
              <a:rPr lang="zh-TW" altLang="en-US" dirty="0" smtClean="0"/>
              <a:t>比賽</a:t>
            </a:r>
            <a:r>
              <a:rPr lang="zh-TW" altLang="en-US" dirty="0"/>
              <a:t>團體賽以系為單位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羽球、網球、桌球以個人賽、</a:t>
            </a:r>
            <a:r>
              <a:rPr lang="zh-TW" altLang="en-US" dirty="0"/>
              <a:t>雙打報名以系為單位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/>
              <a:t>拔河、大隊接力</a:t>
            </a:r>
            <a:r>
              <a:rPr lang="zh-TW" altLang="en-US" dirty="0" smtClean="0"/>
              <a:t>以體育課班級</a:t>
            </a:r>
            <a:r>
              <a:rPr lang="zh-TW" altLang="en-US" dirty="0"/>
              <a:t>為單位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42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比賽位置示意圖</a:t>
            </a:r>
            <a:r>
              <a:rPr lang="en-US" altLang="zh-TW" dirty="0" smtClean="0"/>
              <a:t>1: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69553"/>
            <a:ext cx="6454328" cy="4563686"/>
          </a:xfrm>
        </p:spPr>
      </p:pic>
      <p:sp>
        <p:nvSpPr>
          <p:cNvPr id="5" name="向下箭號 4"/>
          <p:cNvSpPr/>
          <p:nvPr/>
        </p:nvSpPr>
        <p:spPr>
          <a:xfrm rot="3974657">
            <a:off x="3561447" y="2506109"/>
            <a:ext cx="360040" cy="12310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02398" y="4188221"/>
            <a:ext cx="356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比賽地點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新校區圓環後方舊司令台前中央草皮表演。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73" y="1196752"/>
            <a:ext cx="4788024" cy="24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308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比賽位置</a:t>
            </a:r>
            <a:r>
              <a:rPr lang="zh-TW" altLang="en-US" sz="4000" dirty="0" smtClean="0"/>
              <a:t>示意圖</a:t>
            </a:r>
            <a:r>
              <a:rPr lang="en-US" altLang="zh-TW" sz="4000" dirty="0" smtClean="0"/>
              <a:t>2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455075" cy="4202769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0"/>
            <a:ext cx="4994031" cy="2592288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3974657">
            <a:off x="4006427" y="1295242"/>
            <a:ext cx="360040" cy="24798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06741" y="3199428"/>
            <a:ext cx="322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比賽地點</a:t>
            </a:r>
            <a:r>
              <a:rPr lang="en-US" altLang="zh-TW" dirty="0"/>
              <a:t>:</a:t>
            </a:r>
            <a:r>
              <a:rPr lang="zh-TW" altLang="en-US" dirty="0"/>
              <a:t>新校區圓環後方舊司令台前中央草皮表演。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15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線上申請體育獎助學金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各項</a:t>
            </a:r>
            <a:r>
              <a:rPr lang="zh-TW" altLang="en-US" dirty="0"/>
              <a:t>競賽於決賽名次確定，並公告於報名網站後，即可</a:t>
            </a:r>
            <a:r>
              <a:rPr lang="zh-TW" altLang="en-US" dirty="0" smtClean="0"/>
              <a:t>開始線上申請</a:t>
            </a:r>
            <a:r>
              <a:rPr lang="zh-TW" altLang="en-US" dirty="0"/>
              <a:t>獎助學金。受理至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 smtClean="0"/>
              <a:t>15</a:t>
            </a:r>
            <a:r>
              <a:rPr lang="zh-TW" altLang="en-US" dirty="0" smtClean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網址：</a:t>
            </a:r>
            <a:r>
              <a:rPr lang="en-US" altLang="zh-TW" dirty="0" smtClean="0"/>
              <a:t> </a:t>
            </a:r>
            <a:r>
              <a:rPr lang="en-US" altLang="zh-TW" dirty="0">
                <a:hlinkClick r:id="rId2"/>
              </a:rPr>
              <a:t>https://bonus.ncut.edu.tw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r>
              <a:rPr lang="zh-TW" altLang="en-US" dirty="0" smtClean="0"/>
              <a:t>線</a:t>
            </a:r>
            <a:r>
              <a:rPr lang="zh-TW" altLang="en-US" dirty="0"/>
              <a:t>上完成後請送件後，請到瀏覽待審查印出紙本，送體育室辦公室完成申請手續</a:t>
            </a:r>
            <a:r>
              <a:rPr lang="zh-TW" altLang="en-US" dirty="0" smtClean="0"/>
              <a:t>。。</a:t>
            </a:r>
            <a:endParaRPr lang="en-US" altLang="zh-TW" dirty="0" smtClean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</a:t>
            </a:r>
            <a:r>
              <a:rPr lang="zh-TW" altLang="zh-TW" dirty="0" smtClean="0"/>
              <a:t>獎金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56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國立</a:t>
            </a:r>
            <a:r>
              <a:rPr lang="zh-TW" altLang="en-US" dirty="0"/>
              <a:t>勤益科技</a:t>
            </a:r>
            <a:r>
              <a:rPr lang="zh-TW" altLang="en-US" dirty="0" smtClean="0"/>
              <a:t>大學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/>
              <a:t>校慶繞場報名暨活動說明會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3500" dirty="0" smtClean="0"/>
              <a:t>時間</a:t>
            </a:r>
            <a:r>
              <a:rPr lang="en-US" altLang="zh-TW" sz="3500" dirty="0" smtClean="0"/>
              <a:t>:112</a:t>
            </a:r>
            <a:r>
              <a:rPr lang="zh-TW" altLang="zh-TW" sz="3500" dirty="0"/>
              <a:t>年</a:t>
            </a:r>
            <a:r>
              <a:rPr lang="en-US" altLang="zh-TW" sz="3500" dirty="0"/>
              <a:t>9</a:t>
            </a:r>
            <a:r>
              <a:rPr lang="zh-TW" altLang="zh-TW" sz="3500" dirty="0"/>
              <a:t>月</a:t>
            </a:r>
            <a:r>
              <a:rPr lang="en-US" altLang="zh-TW" sz="3500" dirty="0"/>
              <a:t>27</a:t>
            </a:r>
            <a:r>
              <a:rPr lang="zh-TW" altLang="zh-TW" sz="3500" dirty="0"/>
              <a:t>日</a:t>
            </a:r>
            <a:r>
              <a:rPr lang="en-US" altLang="zh-TW" sz="3500" dirty="0"/>
              <a:t>(</a:t>
            </a:r>
            <a:r>
              <a:rPr lang="zh-TW" altLang="zh-TW" sz="3500" dirty="0"/>
              <a:t>三</a:t>
            </a:r>
            <a:r>
              <a:rPr lang="en-US" altLang="zh-TW" sz="3500" dirty="0"/>
              <a:t>)12</a:t>
            </a:r>
            <a:r>
              <a:rPr lang="zh-TW" altLang="zh-TW" sz="3500" dirty="0"/>
              <a:t>：</a:t>
            </a:r>
            <a:r>
              <a:rPr lang="en-US" altLang="zh-TW" sz="3500" dirty="0"/>
              <a:t>10</a:t>
            </a:r>
            <a:r>
              <a:rPr lang="zh-TW" altLang="zh-TW" sz="3500" dirty="0" smtClean="0"/>
              <a:t>分</a:t>
            </a:r>
            <a:r>
              <a:rPr lang="zh-TW" altLang="en-US" sz="3500" dirty="0" smtClean="0"/>
              <a:t>。</a:t>
            </a:r>
            <a:endParaRPr lang="en-US" altLang="zh-TW" sz="3500" dirty="0" smtClean="0"/>
          </a:p>
          <a:p>
            <a:r>
              <a:rPr lang="zh-TW" altLang="en-US" sz="3500" dirty="0" smtClean="0"/>
              <a:t>地點</a:t>
            </a:r>
            <a:r>
              <a:rPr lang="en-US" altLang="zh-TW" sz="3500" dirty="0" smtClean="0"/>
              <a:t>:</a:t>
            </a:r>
            <a:r>
              <a:rPr lang="zh-TW" altLang="zh-TW" sz="3500" dirty="0" smtClean="0"/>
              <a:t>創新</a:t>
            </a:r>
            <a:r>
              <a:rPr lang="zh-TW" altLang="zh-TW" sz="3500" dirty="0"/>
              <a:t>研發大樓三樓無紙化會議室</a:t>
            </a:r>
            <a:r>
              <a:rPr lang="zh-TW" altLang="zh-TW" sz="3500" dirty="0" smtClean="0"/>
              <a:t>。</a:t>
            </a:r>
            <a:endParaRPr lang="en-US" altLang="zh-TW" sz="3500" dirty="0" smtClean="0"/>
          </a:p>
          <a:p>
            <a:endParaRPr lang="en-US" altLang="zh-TW" sz="3500" dirty="0"/>
          </a:p>
          <a:p>
            <a:pPr marL="82296" indent="0">
              <a:buNone/>
            </a:pPr>
            <a:r>
              <a:rPr lang="zh-TW" altLang="en-US" sz="3500" smtClean="0"/>
              <a:t>                                   勤</a:t>
            </a:r>
            <a:r>
              <a:rPr lang="zh-TW" altLang="en-US" sz="3500" dirty="0" smtClean="0"/>
              <a:t>益體育室</a:t>
            </a:r>
            <a:endParaRPr lang="zh-TW" altLang="zh-TW" sz="35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10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</a:t>
            </a:r>
            <a:r>
              <a:rPr lang="zh-TW" altLang="en-US" dirty="0" smtClean="0"/>
              <a:t>對</a:t>
            </a:r>
            <a:r>
              <a:rPr lang="zh-TW" altLang="en-US" dirty="0"/>
              <a:t>校慶</a:t>
            </a:r>
            <a:r>
              <a:rPr lang="zh-TW" altLang="en-US" dirty="0" smtClean="0"/>
              <a:t>報名</a:t>
            </a:r>
            <a:r>
              <a:rPr lang="zh-TW" altLang="en-US" dirty="0"/>
              <a:t>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</a:t>
            </a:r>
            <a:r>
              <a:rPr lang="zh-TW" altLang="en-US" dirty="0" smtClean="0"/>
              <a:t>：</a:t>
            </a:r>
            <a:r>
              <a:rPr lang="en-US" altLang="zh-TW" dirty="0" smtClean="0">
                <a:solidFill>
                  <a:schemeClr val="accent4"/>
                </a:solidFill>
              </a:rPr>
              <a:t>gigiping</a:t>
            </a:r>
            <a:r>
              <a:rPr lang="en-US" altLang="zh-TW" dirty="0" smtClean="0">
                <a:solidFill>
                  <a:schemeClr val="accent4"/>
                </a:solidFill>
                <a:hlinkClick r:id="rId2"/>
              </a:rPr>
              <a:t>@ncut.edu.tw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3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>QR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 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>CODE</a:t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5385117"/>
            <a:ext cx="749808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~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歡迎報名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270892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校慶</a:t>
            </a:r>
            <a:r>
              <a:rPr lang="zh-TW" altLang="en-US" dirty="0"/>
              <a:t>報名網站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65409"/>
            <a:ext cx="2419708" cy="24197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54733" y="2571736"/>
            <a:ext cx="195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LIND</a:t>
            </a:r>
            <a:br>
              <a:rPr lang="en-US" altLang="zh-TW" dirty="0" smtClean="0"/>
            </a:br>
            <a:r>
              <a:rPr lang="en-US" altLang="zh-TW" dirty="0" smtClean="0"/>
              <a:t>ID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en-US" altLang="zh-TW" dirty="0">
              <a:solidFill>
                <a:schemeClr val="accent4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49" y="3057582"/>
            <a:ext cx="2255748" cy="2255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"/>
    </mc:Choice>
    <mc:Fallback xmlns="">
      <p:transition spd="slow" advTm="9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說明會流程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500" dirty="0"/>
              <a:t>說明會流程</a:t>
            </a:r>
            <a:r>
              <a:rPr lang="en-US" altLang="zh-TW" sz="2500" dirty="0"/>
              <a:t>:</a:t>
            </a:r>
          </a:p>
          <a:p>
            <a:pPr lvl="0">
              <a:lnSpc>
                <a:spcPct val="150000"/>
              </a:lnSpc>
            </a:pPr>
            <a:r>
              <a:rPr lang="zh-TW" altLang="en-US" sz="2500" dirty="0"/>
              <a:t>一、宋孟遠主任、蔡輝炯組長 致詞。</a:t>
            </a:r>
          </a:p>
          <a:p>
            <a:pPr lvl="0">
              <a:lnSpc>
                <a:spcPct val="150000"/>
              </a:lnSpc>
            </a:pPr>
            <a:r>
              <a:rPr lang="zh-TW" altLang="en-US" sz="2500" dirty="0"/>
              <a:t>二、校慶創意繞場規則說明。</a:t>
            </a:r>
          </a:p>
          <a:p>
            <a:pPr lvl="0">
              <a:lnSpc>
                <a:spcPct val="150000"/>
              </a:lnSpc>
            </a:pPr>
            <a:r>
              <a:rPr lang="zh-TW" altLang="en-US" sz="2500" dirty="0"/>
              <a:t>       主講人</a:t>
            </a:r>
            <a:r>
              <a:rPr lang="en-US" altLang="zh-TW" sz="2500" dirty="0"/>
              <a:t>:</a:t>
            </a:r>
            <a:r>
              <a:rPr lang="zh-TW" altLang="en-US" sz="2500" dirty="0"/>
              <a:t>夏綠荷 教授</a:t>
            </a:r>
            <a:r>
              <a:rPr lang="zh-TW" altLang="en-US" sz="2500" dirty="0" smtClean="0"/>
              <a:t>。</a:t>
            </a:r>
            <a:endParaRPr lang="en-US" altLang="zh-TW" sz="2500" dirty="0" smtClean="0"/>
          </a:p>
          <a:p>
            <a:pPr lvl="0">
              <a:lnSpc>
                <a:spcPct val="150000"/>
              </a:lnSpc>
            </a:pPr>
            <a:r>
              <a:rPr lang="zh-TW" altLang="en-US" sz="2500" dirty="0" smtClean="0"/>
              <a:t>三</a:t>
            </a:r>
            <a:r>
              <a:rPr lang="zh-TW" altLang="en-US" sz="2500" dirty="0"/>
              <a:t>、競賽項目、報名方式說明</a:t>
            </a:r>
            <a:r>
              <a:rPr lang="zh-TW" altLang="en-US" sz="2500" dirty="0" smtClean="0"/>
              <a:t>。</a:t>
            </a:r>
            <a:endParaRPr lang="en-US" altLang="zh-TW" sz="2500" dirty="0" smtClean="0"/>
          </a:p>
          <a:p>
            <a:pPr lvl="0">
              <a:lnSpc>
                <a:spcPct val="150000"/>
              </a:lnSpc>
            </a:pPr>
            <a:r>
              <a:rPr lang="zh-TW" altLang="en-US" sz="2500" dirty="0"/>
              <a:t> </a:t>
            </a:r>
            <a:r>
              <a:rPr lang="zh-TW" altLang="en-US" sz="2500" dirty="0" smtClean="0"/>
              <a:t>      主講人</a:t>
            </a:r>
            <a:r>
              <a:rPr lang="en-US" altLang="zh-TW" sz="2500" dirty="0" smtClean="0"/>
              <a:t>:</a:t>
            </a:r>
            <a:r>
              <a:rPr lang="zh-TW" altLang="en-US" sz="2500" dirty="0" smtClean="0"/>
              <a:t>曾婉萍 小姐。</a:t>
            </a:r>
            <a:endParaRPr lang="zh-TW" altLang="en-US" sz="2500" dirty="0"/>
          </a:p>
          <a:p>
            <a:pPr lvl="0">
              <a:lnSpc>
                <a:spcPct val="150000"/>
              </a:lnSpc>
            </a:pPr>
            <a:r>
              <a:rPr lang="zh-TW" altLang="en-US" sz="2500" dirty="0" smtClean="0"/>
              <a:t>四</a:t>
            </a:r>
            <a:r>
              <a:rPr lang="zh-TW" altLang="en-US" sz="2500" dirty="0"/>
              <a:t>、散會。</a:t>
            </a:r>
            <a:endParaRPr lang="zh-TW" altLang="zh-TW" sz="2500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5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1"/>
    </mc:Choice>
    <mc:Fallback xmlns="">
      <p:transition spd="slow" advTm="61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認識報名網站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需使用</a:t>
            </a:r>
            <a:r>
              <a:rPr lang="en-US" altLang="zh-TW" dirty="0"/>
              <a:t>google</a:t>
            </a:r>
            <a:r>
              <a:rPr lang="zh-TW" altLang="en-US" dirty="0" smtClean="0"/>
              <a:t>瀏覽器</a:t>
            </a:r>
            <a:endParaRPr lang="en-US" altLang="zh-TW" dirty="0" smtClean="0"/>
          </a:p>
          <a:p>
            <a:pPr lvl="0"/>
            <a:r>
              <a:rPr lang="zh-TW" altLang="en-US" dirty="0"/>
              <a:t>校慶報名網址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marL="82296" lvl="0" indent="0">
              <a:buNone/>
            </a:pPr>
            <a:r>
              <a:rPr lang="en-US" altLang="zh-TW" sz="3000" dirty="0" smtClean="0"/>
              <a:t>http://spt.ncut.edu.tw/Sport/11</a:t>
            </a:r>
            <a:endParaRPr lang="en-US" altLang="zh-TW" sz="3000" dirty="0" smtClean="0"/>
          </a:p>
          <a:p>
            <a:pPr lvl="0"/>
            <a:endParaRPr lang="en-US" altLang="zh-TW" dirty="0"/>
          </a:p>
          <a:p>
            <a:pPr lvl="0"/>
            <a:r>
              <a:rPr lang="zh-TW" altLang="en-US" dirty="0"/>
              <a:t>體育室網站右上角點入即可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18602"/>
            <a:ext cx="4211960" cy="26535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21" t="44731" r="90516" b="51579"/>
          <a:stretch>
            <a:fillRect/>
          </a:stretch>
        </p:blipFill>
        <p:spPr bwMode="auto">
          <a:xfrm>
            <a:off x="5004048" y="44941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49753"/>
            <a:ext cx="2160240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"/>
    </mc:Choice>
    <mc:Fallback xmlns="">
      <p:transition spd="slow" advTm="23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相關時間注意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開放報名日期：</a:t>
            </a:r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/>
              <a:t>2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/>
              <a:t>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27</a:t>
            </a:r>
            <a:r>
              <a:rPr lang="zh-TW" altLang="en-US" dirty="0" smtClean="0"/>
              <a:t>日 </a:t>
            </a:r>
            <a:r>
              <a:rPr lang="en-US" altLang="zh-TW" dirty="0" smtClean="0"/>
              <a:t>(</a:t>
            </a:r>
            <a:r>
              <a:rPr lang="zh-TW" altLang="en-US" dirty="0"/>
              <a:t>五</a:t>
            </a:r>
            <a:r>
              <a:rPr lang="en-US" altLang="zh-TW" dirty="0" smtClean="0"/>
              <a:t>)</a:t>
            </a:r>
            <a:r>
              <a:rPr lang="en-US" altLang="zh-TW" dirty="0"/>
              <a:t>17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止，逾時不受理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抽籤</a:t>
            </a:r>
            <a:r>
              <a:rPr lang="zh-TW" altLang="zh-TW" dirty="0"/>
              <a:t>會議：</a:t>
            </a:r>
            <a:r>
              <a:rPr lang="en-US" altLang="zh-TW" dirty="0" smtClean="0"/>
              <a:t>112</a:t>
            </a:r>
            <a:r>
              <a:rPr lang="zh-TW" altLang="zh-TW" dirty="0" smtClean="0"/>
              <a:t>年月</a:t>
            </a:r>
            <a:r>
              <a:rPr lang="en-US" altLang="zh-TW" dirty="0"/>
              <a:t>11</a:t>
            </a:r>
            <a:r>
              <a:rPr lang="zh-TW" altLang="zh-TW" dirty="0" smtClean="0"/>
              <a:t>月</a:t>
            </a:r>
            <a:r>
              <a:rPr lang="en-US" altLang="zh-TW" dirty="0"/>
              <a:t>1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)16</a:t>
            </a:r>
            <a:r>
              <a:rPr lang="zh-TW" altLang="zh-TW" dirty="0"/>
              <a:t>時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  <a:r>
              <a:rPr lang="zh-TW" altLang="zh-TW" dirty="0" smtClean="0"/>
              <a:t>，大隊接力</a:t>
            </a:r>
            <a:r>
              <a:rPr lang="zh-TW" altLang="en-US" dirty="0" smtClean="0"/>
              <a:t>、球類競賽</a:t>
            </a:r>
            <a:r>
              <a:rPr lang="zh-TW" altLang="zh-TW" dirty="0" smtClean="0"/>
              <a:t>於</a:t>
            </a:r>
            <a:r>
              <a:rPr lang="zh-TW" altLang="zh-TW" dirty="0"/>
              <a:t>鹿鳴台體育室</a:t>
            </a:r>
            <a:r>
              <a:rPr lang="en-US" altLang="zh-TW" dirty="0"/>
              <a:t>B1</a:t>
            </a:r>
            <a:r>
              <a:rPr lang="zh-TW" altLang="zh-TW" dirty="0"/>
              <a:t>會議室公開電腦抽籤，未到者由體育室代抽，不得異議。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比賽</a:t>
            </a:r>
            <a:r>
              <a:rPr lang="zh-TW" altLang="en-US" dirty="0"/>
              <a:t>日期：詳細時間將公告於賽事報名</a:t>
            </a:r>
            <a:r>
              <a:rPr lang="zh-TW" altLang="en-US" dirty="0" smtClean="0"/>
              <a:t>網站上。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獎</a:t>
            </a:r>
            <a:r>
              <a:rPr lang="zh-TW" altLang="zh-TW" dirty="0"/>
              <a:t>助金申請截止日</a:t>
            </a:r>
            <a:r>
              <a:rPr lang="en-US" altLang="zh-TW" dirty="0"/>
              <a:t>:</a:t>
            </a:r>
            <a:r>
              <a:rPr lang="en-US" altLang="zh-TW" dirty="0" smtClean="0"/>
              <a:t>112</a:t>
            </a:r>
            <a:r>
              <a:rPr lang="zh-TW" altLang="zh-TW" dirty="0" smtClean="0"/>
              <a:t>年</a:t>
            </a:r>
            <a:r>
              <a:rPr lang="en-US" altLang="zh-TW" dirty="0"/>
              <a:t>12</a:t>
            </a:r>
            <a:r>
              <a:rPr lang="zh-TW" altLang="zh-TW" dirty="0"/>
              <a:t>月</a:t>
            </a:r>
            <a:r>
              <a:rPr lang="en-US" altLang="zh-TW" dirty="0" smtClean="0"/>
              <a:t>15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768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"/>
    </mc:Choice>
    <mc:Fallback xmlns="">
      <p:transition spd="slow" advTm="18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</a:t>
            </a:r>
            <a:r>
              <a:rPr lang="zh-TW" altLang="en-US" dirty="0" smtClean="0"/>
              <a:t>帳號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1.以系為單位參賽單位名稱請使用正式系名EX:應用</a:t>
            </a:r>
            <a:r>
              <a:rPr lang="zh-TW" altLang="en-US" dirty="0" smtClean="0"/>
              <a:t>英語系。</a:t>
            </a:r>
            <a:endParaRPr lang="zh-TW" altLang="en-US" dirty="0"/>
          </a:p>
          <a:p>
            <a:r>
              <a:rPr lang="zh-TW" altLang="en-US" dirty="0"/>
              <a:t>2.以班級為單位參賽單位名稱請填寫EX:四工四甲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大</a:t>
            </a:r>
            <a:r>
              <a:rPr lang="zh-TW" altLang="en-US" dirty="0"/>
              <a:t>一體育課班級請用開課代碼:W201</a:t>
            </a:r>
            <a:r>
              <a:rPr lang="zh-TW" altLang="en-US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0102</a:t>
            </a:r>
            <a:r>
              <a:rPr lang="zh-TW" altLang="en-US" dirty="0"/>
              <a:t>-高爾夫球</a:t>
            </a:r>
            <a:r>
              <a:rPr lang="zh-TW" altLang="en-US" dirty="0" smtClean="0"/>
              <a:t>)。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38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團體賽請隊長或派代表自行申請帳號</a:t>
            </a:r>
            <a:r>
              <a:rPr lang="zh-TW" altLang="en-US" dirty="0" smtClean="0"/>
              <a:t>報名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學生組競賽種類、分組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	</a:t>
            </a:r>
            <a:r>
              <a:rPr lang="zh-TW" altLang="en-US" dirty="0"/>
              <a:t>競賽種類</a:t>
            </a:r>
            <a:r>
              <a:rPr lang="en-US" altLang="zh-TW" dirty="0"/>
              <a:t>: </a:t>
            </a:r>
            <a:r>
              <a:rPr lang="zh-TW" altLang="en-US" dirty="0"/>
              <a:t>校慶創意繞場</a:t>
            </a:r>
            <a:r>
              <a:rPr lang="zh-TW" altLang="en-US" dirty="0" smtClean="0"/>
              <a:t>競賽、</a:t>
            </a:r>
            <a:r>
              <a:rPr lang="zh-TW" altLang="en-US" dirty="0"/>
              <a:t>排球、桌球、羽球、</a:t>
            </a:r>
            <a:r>
              <a:rPr lang="zh-TW" altLang="en-US" dirty="0" smtClean="0"/>
              <a:t>網球、籃球</a:t>
            </a:r>
            <a:r>
              <a:rPr lang="en-US" altLang="zh-TW" dirty="0" smtClean="0"/>
              <a:t>3</a:t>
            </a:r>
            <a:r>
              <a:rPr lang="zh-TW" altLang="en-US" dirty="0" smtClean="0"/>
              <a:t>對</a:t>
            </a:r>
            <a:r>
              <a:rPr lang="en-US" altLang="zh-TW" dirty="0" smtClean="0"/>
              <a:t>3</a:t>
            </a:r>
            <a:r>
              <a:rPr lang="zh-TW" altLang="en-US" dirty="0" smtClean="0"/>
              <a:t>；及</a:t>
            </a:r>
            <a:r>
              <a:rPr lang="zh-TW" altLang="en-US" dirty="0" smtClean="0">
                <a:solidFill>
                  <a:schemeClr val="accent3"/>
                </a:solidFill>
              </a:rPr>
              <a:t>大隊接力</a:t>
            </a:r>
            <a:r>
              <a:rPr lang="en-US" altLang="zh-TW" dirty="0" smtClean="0">
                <a:solidFill>
                  <a:schemeClr val="accent3"/>
                </a:solidFill>
              </a:rPr>
              <a:t>(16</a:t>
            </a:r>
            <a:r>
              <a:rPr lang="zh-TW" altLang="en-US" dirty="0" smtClean="0">
                <a:solidFill>
                  <a:schemeClr val="accent3"/>
                </a:solidFill>
              </a:rPr>
              <a:t>人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  <a:r>
              <a:rPr lang="zh-TW" altLang="en-US" dirty="0" smtClean="0">
                <a:solidFill>
                  <a:schemeClr val="accent3"/>
                </a:solidFill>
              </a:rPr>
              <a:t>、拔河 </a:t>
            </a:r>
            <a:r>
              <a:rPr lang="zh-TW" altLang="en-US" dirty="0">
                <a:solidFill>
                  <a:schemeClr val="accent3"/>
                </a:solidFill>
              </a:rPr>
              <a:t>體育班級為</a:t>
            </a:r>
            <a:r>
              <a:rPr lang="zh-TW" altLang="en-US" dirty="0" smtClean="0">
                <a:solidFill>
                  <a:schemeClr val="accent3"/>
                </a:solidFill>
              </a:rPr>
              <a:t>單位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參加對象</a:t>
            </a:r>
            <a:r>
              <a:rPr lang="en-US" altLang="zh-TW" dirty="0" smtClean="0"/>
              <a:t>:</a:t>
            </a:r>
            <a:r>
              <a:rPr lang="zh-TW" altLang="en-US" dirty="0" smtClean="0">
                <a:solidFill>
                  <a:schemeClr val="accent3"/>
                </a:solidFill>
              </a:rPr>
              <a:t>球類項目</a:t>
            </a:r>
            <a:r>
              <a:rPr lang="zh-TW" altLang="zh-TW" dirty="0" smtClean="0">
                <a:solidFill>
                  <a:schemeClr val="accent3"/>
                </a:solidFill>
              </a:rPr>
              <a:t>為</a:t>
            </a:r>
            <a:r>
              <a:rPr lang="zh-TW" altLang="zh-TW" dirty="0">
                <a:solidFill>
                  <a:schemeClr val="accent3"/>
                </a:solidFill>
              </a:rPr>
              <a:t>相同系</a:t>
            </a:r>
            <a:r>
              <a:rPr lang="zh-TW" altLang="zh-TW" dirty="0" smtClean="0">
                <a:solidFill>
                  <a:schemeClr val="accent3"/>
                </a:solidFill>
              </a:rPr>
              <a:t>所</a:t>
            </a:r>
            <a:r>
              <a:rPr lang="en-US" altLang="zh-TW" dirty="0">
                <a:solidFill>
                  <a:schemeClr val="accent3"/>
                </a:solidFill>
              </a:rPr>
              <a:t>112</a:t>
            </a:r>
            <a:r>
              <a:rPr lang="zh-TW" altLang="zh-TW" dirty="0">
                <a:solidFill>
                  <a:schemeClr val="accent3"/>
                </a:solidFill>
              </a:rPr>
              <a:t>學年度正式註冊在學之學生</a:t>
            </a:r>
            <a:r>
              <a:rPr lang="zh-TW" altLang="zh-TW" dirty="0" smtClean="0">
                <a:solidFill>
                  <a:schemeClr val="accent3"/>
                </a:solidFill>
              </a:rPr>
              <a:t>「</a:t>
            </a:r>
            <a:r>
              <a:rPr lang="en-US" altLang="zh-TW" dirty="0">
                <a:solidFill>
                  <a:schemeClr val="accent3"/>
                </a:solidFill>
              </a:rPr>
              <a:t>1</a:t>
            </a:r>
            <a:r>
              <a:rPr lang="zh-TW" altLang="zh-TW" dirty="0" smtClean="0">
                <a:solidFill>
                  <a:schemeClr val="accent3"/>
                </a:solidFill>
              </a:rPr>
              <a:t>年級</a:t>
            </a:r>
            <a:r>
              <a:rPr lang="zh-TW" altLang="zh-TW" dirty="0">
                <a:solidFill>
                  <a:schemeClr val="accent3"/>
                </a:solidFill>
              </a:rPr>
              <a:t>新生」學生為限</a:t>
            </a:r>
            <a:r>
              <a:rPr lang="zh-TW" altLang="en-US" dirty="0" smtClean="0">
                <a:solidFill>
                  <a:schemeClr val="accent3"/>
                </a:solidFill>
              </a:rPr>
              <a:t>。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競賽</a:t>
            </a:r>
            <a:r>
              <a:rPr lang="zh-TW" altLang="en-US" dirty="0"/>
              <a:t>分組</a:t>
            </a:r>
            <a:r>
              <a:rPr lang="en-US" altLang="zh-TW" dirty="0"/>
              <a:t>:</a:t>
            </a:r>
            <a:r>
              <a:rPr lang="zh-TW" altLang="en-US" dirty="0"/>
              <a:t>男子組、女子組、混合組。</a:t>
            </a:r>
          </a:p>
        </p:txBody>
      </p:sp>
    </p:spTree>
    <p:extLst>
      <p:ext uri="{BB962C8B-B14F-4D97-AF65-F5344CB8AC3E}">
        <p14:creationId xmlns:p14="http://schemas.microsoft.com/office/powerpoint/2010/main" val="53823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786113" cy="1143000"/>
          </a:xfrm>
        </p:spPr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 dirty="0"/>
          </a:p>
          <a:p>
            <a:r>
              <a:rPr lang="zh-TW" altLang="en-US" dirty="0"/>
              <a:t>登入系統</a:t>
            </a:r>
            <a:r>
              <a:rPr lang="en-US" altLang="zh-TW" dirty="0"/>
              <a:t>-</a:t>
            </a:r>
            <a:r>
              <a:rPr lang="zh-TW" altLang="en-US" dirty="0"/>
              <a:t>第一次進入請使用學生單簽的帳號、密碼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2907351" cy="38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"/>
    </mc:Choice>
    <mc:Fallback xmlns="">
      <p:transition spd="slow" advTm="14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報名前請先詳閱競賽規程後再行報名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/>
              <a:t>登入後可以在點選姓名處確認資料是否</a:t>
            </a:r>
            <a:r>
              <a:rPr lang="zh-TW" altLang="en-US" sz="2000" dirty="0" smtClean="0"/>
              <a:t>正確。</a:t>
            </a:r>
            <a:br>
              <a:rPr lang="zh-TW" altLang="en-US" sz="2000" dirty="0" smtClean="0"/>
            </a:b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981" y="2636912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619672" y="568012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</a:p>
        </p:txBody>
      </p:sp>
      <p:sp>
        <p:nvSpPr>
          <p:cNvPr id="6" name="向右箭號 5"/>
          <p:cNvSpPr/>
          <p:nvPr/>
        </p:nvSpPr>
        <p:spPr>
          <a:xfrm rot="7678662">
            <a:off x="4319972" y="3369816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"/>
    </mc:Choice>
    <mc:Fallback xmlns="">
      <p:transition spd="slow" advTm="218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5266</TotalTime>
  <Words>897</Words>
  <Application>Microsoft Office PowerPoint</Application>
  <PresentationFormat>如螢幕大小 (4:3)</PresentationFormat>
  <Paragraphs>77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華康POP1體W5(P)</vt:lpstr>
      <vt:lpstr>微軟正黑體</vt:lpstr>
      <vt:lpstr>新細明體</vt:lpstr>
      <vt:lpstr>Calibri</vt:lpstr>
      <vt:lpstr>Gill Sans MT</vt:lpstr>
      <vt:lpstr>Verdana</vt:lpstr>
      <vt:lpstr>Wingdings 2</vt:lpstr>
      <vt:lpstr>夏至</vt:lpstr>
      <vt:lpstr>國立勤益科技大學  校慶競賽系統 操作使用簡報</vt:lpstr>
      <vt:lpstr>  國立勤益科技大學 校慶繞場報名暨活動說明會  </vt:lpstr>
      <vt:lpstr>說明會流程</vt:lpstr>
      <vt:lpstr>認識報名網站</vt:lpstr>
      <vt:lpstr>相關時間注意</vt:lpstr>
      <vt:lpstr>申請帳號</vt:lpstr>
      <vt:lpstr>團體賽請隊長或派代表自行申請帳號報名</vt:lpstr>
      <vt:lpstr>申請帳號</vt:lpstr>
      <vt:lpstr>申請帳號</vt:lpstr>
      <vt:lpstr>開始報名:選擇要報名的項目、組別</vt:lpstr>
      <vt:lpstr>開始報名</vt:lpstr>
      <vt:lpstr>新增每位選手請重覆上一步驟直至完成:姓名、性別、E-mail、連絡電話、系別、班級、學號 備註:團體報名填寫信箱請填選手本人信箱，若填報名者信箱，就會收到10封相同通知信。</vt:lpstr>
      <vt:lpstr>隊長請一定要勾選:利於訊息聯繫</vt:lpstr>
      <vt:lpstr>常發生錯誤</vt:lpstr>
      <vt:lpstr>報名狀況:競賽資訊   目前報名隊 數</vt:lpstr>
      <vt:lpstr>報名注意事項:</vt:lpstr>
      <vt:lpstr>比賽位置示意圖1:</vt:lpstr>
      <vt:lpstr>比賽位置示意圖2</vt:lpstr>
      <vt:lpstr>線上申請體育獎助學金</vt:lpstr>
      <vt:lpstr>詢問</vt:lpstr>
      <vt:lpstr>國立勤益科技大學QR CODE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309</cp:revision>
  <cp:lastPrinted>2023-08-30T05:38:52Z</cp:lastPrinted>
  <dcterms:created xsi:type="dcterms:W3CDTF">2017-02-18T07:57:00Z</dcterms:created>
  <dcterms:modified xsi:type="dcterms:W3CDTF">2023-10-26T06:14:17Z</dcterms:modified>
</cp:coreProperties>
</file>