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5"/>
  </p:notesMasterIdLst>
  <p:sldIdLst>
    <p:sldId id="295" r:id="rId2"/>
    <p:sldId id="293" r:id="rId3"/>
    <p:sldId id="294" r:id="rId4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54" autoAdjust="0"/>
  </p:normalViewPr>
  <p:slideViewPr>
    <p:cSldViewPr>
      <p:cViewPr varScale="1">
        <p:scale>
          <a:sx n="153" d="100"/>
          <a:sy n="153" d="100"/>
        </p:scale>
        <p:origin x="203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448" cy="497838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643" y="0"/>
            <a:ext cx="2945448" cy="497838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/>
            </a:lvl1pPr>
          </a:lstStyle>
          <a:p>
            <a:fld id="{0BE88894-7731-43DE-AEFD-E1A0503F490E}" type="datetimeFigureOut">
              <a:rPr lang="zh-TW" altLang="en-US" smtClean="0"/>
              <a:t>2023/11/14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21" tIns="45661" rIns="91321" bIns="45661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085" y="4777026"/>
            <a:ext cx="5437506" cy="3908187"/>
          </a:xfrm>
          <a:prstGeom prst="rect">
            <a:avLst/>
          </a:prstGeom>
        </p:spPr>
        <p:txBody>
          <a:bodyPr vert="horz" lIns="91321" tIns="45661" rIns="91321" bIns="45661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801"/>
            <a:ext cx="2945448" cy="497838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643" y="9428801"/>
            <a:ext cx="2945448" cy="497838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>
              <a:defRPr sz="1200"/>
            </a:lvl1pPr>
          </a:lstStyle>
          <a:p>
            <a:fld id="{A0C3B4F5-0A80-4679-B19B-CC4B37317F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7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2" name="副標題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2023/11/14</a:t>
            </a:fld>
            <a:endParaRPr lang="zh-TW" altLang="en-US"/>
          </a:p>
        </p:txBody>
      </p:sp>
      <p:sp>
        <p:nvSpPr>
          <p:cNvPr id="20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2023/11/14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2023/11/14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2023/11/14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2023/11/14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2023/11/14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2023/11/14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2023/11/14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2023/11/14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2023/11/14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2023/11/14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9" name="流程圖: 程序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流程圖: 程序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4F5DEEE-D774-415A-AE03-3E807B1824DC}" type="datetimeFigureOut">
              <a:rPr lang="zh-TW" altLang="en-US" smtClean="0"/>
              <a:pPr/>
              <a:t>2023/11/14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024824" cy="778098"/>
          </a:xfrm>
        </p:spPr>
        <p:txBody>
          <a:bodyPr/>
          <a:lstStyle/>
          <a:p>
            <a:pPr algn="ctr"/>
            <a:r>
              <a:rPr lang="en-US" altLang="zh-TW" dirty="0" smtClean="0"/>
              <a:t>112</a:t>
            </a:r>
            <a:r>
              <a:rPr lang="zh-TW" altLang="en-US" dirty="0" smtClean="0"/>
              <a:t>年</a:t>
            </a:r>
            <a:r>
              <a:rPr lang="zh-TW" altLang="en-US" dirty="0" smtClean="0"/>
              <a:t>校慶站位位置圖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96752"/>
            <a:ext cx="7499350" cy="5040560"/>
          </a:xfrm>
        </p:spPr>
      </p:pic>
    </p:spTree>
    <p:extLst>
      <p:ext uri="{BB962C8B-B14F-4D97-AF65-F5344CB8AC3E}">
        <p14:creationId xmlns:p14="http://schemas.microsoft.com/office/powerpoint/2010/main" val="187243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比賽位置示意圖</a:t>
            </a:r>
            <a:r>
              <a:rPr lang="en-US" altLang="zh-TW" dirty="0" smtClean="0"/>
              <a:t>1: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269553"/>
            <a:ext cx="6454328" cy="4563686"/>
          </a:xfrm>
        </p:spPr>
      </p:pic>
      <p:sp>
        <p:nvSpPr>
          <p:cNvPr id="5" name="向下箭號 4"/>
          <p:cNvSpPr/>
          <p:nvPr/>
        </p:nvSpPr>
        <p:spPr>
          <a:xfrm rot="3974657">
            <a:off x="3561447" y="2506109"/>
            <a:ext cx="360040" cy="123108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5602398" y="4188221"/>
            <a:ext cx="356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/>
              <a:t>比賽地點</a:t>
            </a:r>
            <a:r>
              <a:rPr lang="en-US" altLang="zh-TW" dirty="0" smtClean="0"/>
              <a:t>:</a:t>
            </a:r>
            <a:r>
              <a:rPr lang="zh-TW" altLang="en-US" dirty="0" smtClean="0"/>
              <a:t>新校區圓環後方舊司令台前中央草皮表演。</a:t>
            </a:r>
            <a:endParaRPr lang="en-US" altLang="zh-TW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73" y="1196752"/>
            <a:ext cx="4788024" cy="246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83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85308"/>
            <a:ext cx="7498080" cy="1143000"/>
          </a:xfrm>
        </p:spPr>
        <p:txBody>
          <a:bodyPr>
            <a:normAutofit/>
          </a:bodyPr>
          <a:lstStyle/>
          <a:p>
            <a:r>
              <a:rPr lang="zh-TW" altLang="en-US" sz="4000" dirty="0"/>
              <a:t>比賽位置</a:t>
            </a:r>
            <a:r>
              <a:rPr lang="zh-TW" altLang="en-US" sz="4000" dirty="0" smtClean="0"/>
              <a:t>示意圖</a:t>
            </a:r>
            <a:r>
              <a:rPr lang="en-US" altLang="zh-TW" sz="4000" dirty="0" smtClean="0"/>
              <a:t>2</a:t>
            </a:r>
            <a:endParaRPr lang="zh-TW" altLang="en-US" sz="4000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76872"/>
            <a:ext cx="5455075" cy="4202769"/>
          </a:xfr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1" y="0"/>
            <a:ext cx="4994031" cy="2592288"/>
          </a:xfrm>
          <a:prstGeom prst="rect">
            <a:avLst/>
          </a:prstGeom>
        </p:spPr>
      </p:pic>
      <p:sp>
        <p:nvSpPr>
          <p:cNvPr id="7" name="向下箭號 6"/>
          <p:cNvSpPr/>
          <p:nvPr/>
        </p:nvSpPr>
        <p:spPr>
          <a:xfrm rot="3974657">
            <a:off x="4006427" y="1295242"/>
            <a:ext cx="360040" cy="2479857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5806741" y="3199428"/>
            <a:ext cx="32270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比賽地點</a:t>
            </a:r>
            <a:r>
              <a:rPr lang="en-US" altLang="zh-TW" dirty="0"/>
              <a:t>:</a:t>
            </a:r>
            <a:r>
              <a:rPr lang="zh-TW" altLang="en-US" dirty="0"/>
              <a:t>新校區圓環後方舊司令台前中央草皮表演。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20153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4941</TotalTime>
  <Words>46</Words>
  <Application>Microsoft Office PowerPoint</Application>
  <PresentationFormat>如螢幕大小 (4:3)</PresentationFormat>
  <Paragraphs>5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0" baseType="lpstr">
      <vt:lpstr>微軟正黑體</vt:lpstr>
      <vt:lpstr>新細明體</vt:lpstr>
      <vt:lpstr>Calibri</vt:lpstr>
      <vt:lpstr>Gill Sans MT</vt:lpstr>
      <vt:lpstr>Verdana</vt:lpstr>
      <vt:lpstr>Wingdings 2</vt:lpstr>
      <vt:lpstr>夏至</vt:lpstr>
      <vt:lpstr>112年校慶站位位置圖</vt:lpstr>
      <vt:lpstr>比賽位置示意圖1:</vt:lpstr>
      <vt:lpstr>比賽位置示意圖2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106校長盃競賽系統 使用簡報</dc:title>
  <dc:creator>user</dc:creator>
  <cp:lastModifiedBy>user</cp:lastModifiedBy>
  <cp:revision>296</cp:revision>
  <cp:lastPrinted>2021-09-06T03:27:19Z</cp:lastPrinted>
  <dcterms:created xsi:type="dcterms:W3CDTF">2017-02-18T07:57:00Z</dcterms:created>
  <dcterms:modified xsi:type="dcterms:W3CDTF">2023-11-14T12:26:00Z</dcterms:modified>
</cp:coreProperties>
</file>