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"/>
  </p:notesMasterIdLst>
  <p:sldIdLst>
    <p:sldId id="295" r:id="rId2"/>
    <p:sldId id="293" r:id="rId3"/>
    <p:sldId id="294" r:id="rId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4" autoAdjust="0"/>
  </p:normalViewPr>
  <p:slideViewPr>
    <p:cSldViewPr>
      <p:cViewPr varScale="1">
        <p:scale>
          <a:sx n="153" d="100"/>
          <a:sy n="153" d="100"/>
        </p:scale>
        <p:origin x="20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2023/11/14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77026"/>
            <a:ext cx="5437506" cy="3908187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2023/11/14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024824" cy="778098"/>
          </a:xfrm>
        </p:spPr>
        <p:txBody>
          <a:bodyPr/>
          <a:lstStyle/>
          <a:p>
            <a:pPr algn="ctr"/>
            <a:r>
              <a:rPr lang="en-US" altLang="zh-TW" dirty="0" smtClean="0"/>
              <a:t>112</a:t>
            </a:r>
            <a:r>
              <a:rPr lang="zh-TW" altLang="en-US" dirty="0" smtClean="0"/>
              <a:t>年</a:t>
            </a:r>
            <a:r>
              <a:rPr lang="zh-TW" altLang="en-US" dirty="0" smtClean="0"/>
              <a:t>校慶站位位置圖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7499350" cy="5040560"/>
          </a:xfrm>
        </p:spPr>
      </p:pic>
    </p:spTree>
    <p:extLst>
      <p:ext uri="{BB962C8B-B14F-4D97-AF65-F5344CB8AC3E}">
        <p14:creationId xmlns:p14="http://schemas.microsoft.com/office/powerpoint/2010/main" val="187243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比賽位置示意圖</a:t>
            </a:r>
            <a:r>
              <a:rPr lang="en-US" altLang="zh-TW" dirty="0" smtClean="0"/>
              <a:t>1: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69553"/>
            <a:ext cx="6454328" cy="4563686"/>
          </a:xfrm>
        </p:spPr>
      </p:pic>
      <p:sp>
        <p:nvSpPr>
          <p:cNvPr id="5" name="向下箭號 4"/>
          <p:cNvSpPr/>
          <p:nvPr/>
        </p:nvSpPr>
        <p:spPr>
          <a:xfrm rot="3974657">
            <a:off x="3561447" y="2506109"/>
            <a:ext cx="360040" cy="123108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602398" y="4188221"/>
            <a:ext cx="356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比賽地點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新校區圓環後方舊司令台前中央草皮表演。</a:t>
            </a:r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73" y="1196752"/>
            <a:ext cx="4788024" cy="24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308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比賽位置</a:t>
            </a:r>
            <a:r>
              <a:rPr lang="zh-TW" altLang="en-US" sz="4000" dirty="0" smtClean="0"/>
              <a:t>示意圖</a:t>
            </a:r>
            <a:r>
              <a:rPr lang="en-US" altLang="zh-TW" sz="4000" dirty="0" smtClean="0"/>
              <a:t>2</a:t>
            </a:r>
            <a:endParaRPr lang="zh-TW" altLang="en-US" sz="4000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5455075" cy="4202769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1" y="0"/>
            <a:ext cx="4994031" cy="2592288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 rot="3974657">
            <a:off x="4006427" y="1295242"/>
            <a:ext cx="360040" cy="247985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806741" y="3199428"/>
            <a:ext cx="32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比賽地點</a:t>
            </a:r>
            <a:r>
              <a:rPr lang="en-US" altLang="zh-TW" dirty="0"/>
              <a:t>:</a:t>
            </a:r>
            <a:r>
              <a:rPr lang="zh-TW" altLang="en-US" dirty="0"/>
              <a:t>新校區圓環後方舊司令台前中央草皮表演。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015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4941</TotalTime>
  <Words>46</Words>
  <Application>Microsoft Office PowerPoint</Application>
  <PresentationFormat>如螢幕大小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微軟正黑體</vt:lpstr>
      <vt:lpstr>新細明體</vt:lpstr>
      <vt:lpstr>Calibri</vt:lpstr>
      <vt:lpstr>Gill Sans MT</vt:lpstr>
      <vt:lpstr>Verdana</vt:lpstr>
      <vt:lpstr>Wingdings 2</vt:lpstr>
      <vt:lpstr>夏至</vt:lpstr>
      <vt:lpstr>112年校慶站位位置圖</vt:lpstr>
      <vt:lpstr>比賽位置示意圖1:</vt:lpstr>
      <vt:lpstr>比賽位置示意圖2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296</cp:revision>
  <cp:lastPrinted>2021-09-06T03:27:19Z</cp:lastPrinted>
  <dcterms:created xsi:type="dcterms:W3CDTF">2017-02-18T07:57:00Z</dcterms:created>
  <dcterms:modified xsi:type="dcterms:W3CDTF">2023-11-14T12:26:00Z</dcterms:modified>
</cp:coreProperties>
</file>