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2"/>
  </p:handoutMasterIdLst>
  <p:sldIdLst>
    <p:sldId id="256" r:id="rId2"/>
    <p:sldId id="278" r:id="rId3"/>
    <p:sldId id="257" r:id="rId4"/>
    <p:sldId id="260" r:id="rId5"/>
    <p:sldId id="261" r:id="rId6"/>
    <p:sldId id="262" r:id="rId7"/>
    <p:sldId id="276" r:id="rId8"/>
    <p:sldId id="270" r:id="rId9"/>
    <p:sldId id="280" r:id="rId10"/>
    <p:sldId id="271" r:id="rId1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1AE4-9E88-4D52-A544-E7B582EEF37B}" type="datetimeFigureOut">
              <a:rPr lang="zh-TW" altLang="en-US" smtClean="0"/>
              <a:t>2023/11/2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7C8AA-8B13-49F0-81AF-CD79FB22D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8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F5DEEE-D774-415A-AE03-3E807B1824DC}" type="datetimeFigureOut">
              <a:rPr lang="zh-TW" altLang="en-US" smtClean="0"/>
              <a:pPr/>
              <a:t>2023/11/2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.piliapp.com/emojis/fountain-pen/" TargetMode="External"/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773034"/>
            <a:ext cx="4439986" cy="1752600"/>
          </a:xfrm>
        </p:spPr>
        <p:txBody>
          <a:bodyPr/>
          <a:lstStyle/>
          <a:p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國立勤益科技大學</a:t>
            </a:r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體育室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628800"/>
            <a:ext cx="7103712" cy="1656184"/>
          </a:xfrm>
        </p:spPr>
        <p:txBody>
          <a:bodyPr>
            <a:noAutofit/>
          </a:bodyPr>
          <a:lstStyle/>
          <a:p>
            <a:pPr algn="ctr"/>
            <a:r>
              <a:rPr lang="zh-TW" altLang="en-US" sz="3400" dirty="0" smtClean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sz="3400" dirty="0" smtClean="0"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sz="3400" dirty="0" smtClean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sz="3400" dirty="0" smtClean="0">
                <a:latin typeface="華康POP1體W5(P)" pitchFamily="82" charset="-120"/>
                <a:ea typeface="華康POP1體W5(P)" pitchFamily="82" charset="-120"/>
              </a:rPr>
              <a:t>體育績優生獎助金線上申請系統說明</a:t>
            </a:r>
            <a:endParaRPr lang="zh-TW" alt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詢問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若對</a:t>
            </a:r>
            <a:r>
              <a:rPr lang="zh-TW" altLang="en-US" dirty="0"/>
              <a:t>申請獎助</a:t>
            </a:r>
            <a:r>
              <a:rPr lang="zh-TW" altLang="en-US" dirty="0" smtClean="0"/>
              <a:t>金問題有任何疑問，請於上班時間</a:t>
            </a:r>
            <a:r>
              <a:rPr lang="en-US" altLang="zh-TW" dirty="0" smtClean="0"/>
              <a:t>1300-2100</a:t>
            </a:r>
            <a:r>
              <a:rPr lang="zh-TW" altLang="en-US" dirty="0" smtClean="0"/>
              <a:t>來電：</a:t>
            </a:r>
            <a:r>
              <a:rPr lang="en-US" altLang="zh-TW" dirty="0" smtClean="0"/>
              <a:t>04-23924505</a:t>
            </a:r>
            <a:r>
              <a:rPr lang="zh-TW" altLang="en-US" dirty="0" smtClean="0"/>
              <a:t>轉</a:t>
            </a:r>
            <a:r>
              <a:rPr lang="en-US" altLang="zh-TW" dirty="0" smtClean="0"/>
              <a:t>5621</a:t>
            </a:r>
            <a:r>
              <a:rPr lang="zh-TW" altLang="en-US" dirty="0" smtClean="0"/>
              <a:t>洽詢曾小姐或可寫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詢問：</a:t>
            </a:r>
            <a:r>
              <a:rPr lang="en-US" altLang="zh-TW" dirty="0">
                <a:solidFill>
                  <a:schemeClr val="accent4"/>
                </a:solidFill>
              </a:rPr>
              <a:t> 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活動組官方</a:t>
            </a:r>
            <a:r>
              <a:rPr lang="en-US" altLang="zh-TW" dirty="0" smtClean="0"/>
              <a:t>LINE ID:</a:t>
            </a:r>
            <a:r>
              <a:rPr lang="zh-TW" altLang="en-US" dirty="0" smtClean="0"/>
              <a:t> </a:t>
            </a:r>
            <a:r>
              <a:rPr lang="en-US" altLang="zh-TW" dirty="0" smtClean="0"/>
              <a:t>@vrd4668d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dirty="0" smtClean="0"/>
          </a:p>
          <a:p>
            <a:r>
              <a:rPr lang="zh-TW" altLang="en-US" dirty="0"/>
              <a:t>只能使用</a:t>
            </a:r>
            <a:r>
              <a:rPr lang="en-US" altLang="zh-TW" dirty="0"/>
              <a:t>Google Chrome</a:t>
            </a:r>
            <a:r>
              <a:rPr lang="zh-TW" altLang="en-US" dirty="0"/>
              <a:t>瀏覽器開啟</a:t>
            </a:r>
            <a:r>
              <a:rPr lang="en-US" altLang="zh-TW" dirty="0"/>
              <a:t>(</a:t>
            </a:r>
            <a:r>
              <a:rPr lang="zh-TW" altLang="en-US" dirty="0"/>
              <a:t>勿使用</a:t>
            </a:r>
            <a:r>
              <a:rPr lang="en-US" altLang="zh-TW" dirty="0"/>
              <a:t>IE)</a:t>
            </a:r>
            <a:r>
              <a:rPr lang="zh-TW" altLang="en-US" dirty="0"/>
              <a:t>或</a:t>
            </a:r>
            <a:r>
              <a:rPr lang="en-US" altLang="zh-TW" dirty="0" err="1"/>
              <a:t>firefox</a:t>
            </a:r>
            <a:r>
              <a:rPr lang="zh-TW" altLang="en-US" dirty="0"/>
              <a:t>、</a:t>
            </a:r>
            <a:r>
              <a:rPr lang="en-US" altLang="zh-TW" dirty="0" smtClean="0"/>
              <a:t>edge</a:t>
            </a:r>
            <a:r>
              <a:rPr lang="zh-TW" altLang="en-US" dirty="0"/>
              <a:t>，</a:t>
            </a:r>
            <a:r>
              <a:rPr lang="zh-TW" altLang="en-US" dirty="0" smtClean="0"/>
              <a:t>請使用單簽平台登入。</a:t>
            </a:r>
            <a:endParaRPr lang="en-US" altLang="zh-TW" dirty="0" smtClean="0"/>
          </a:p>
          <a:p>
            <a:r>
              <a:rPr lang="zh-TW" altLang="en-US" dirty="0"/>
              <a:t>學生</a:t>
            </a:r>
            <a:r>
              <a:rPr lang="en-US" altLang="zh-TW" dirty="0"/>
              <a:t>:</a:t>
            </a:r>
            <a:r>
              <a:rPr lang="zh-TW" altLang="en-US" dirty="0"/>
              <a:t>請使用學生篇密碼或身份證後</a:t>
            </a:r>
            <a:r>
              <a:rPr lang="en-US" altLang="zh-TW" dirty="0"/>
              <a:t>6</a:t>
            </a:r>
            <a:r>
              <a:rPr lang="zh-TW" altLang="en-US" dirty="0" smtClean="0"/>
              <a:t>碼。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帳號英文請大寫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重要</a:t>
            </a:r>
            <a:r>
              <a:rPr lang="en-US" altLang="zh-TW" dirty="0"/>
              <a:t>:</a:t>
            </a:r>
            <a:r>
              <a:rPr lang="zh-TW" altLang="en-US" dirty="0"/>
              <a:t>個人資料僅限本人</a:t>
            </a:r>
            <a:r>
              <a:rPr lang="zh-TW" altLang="en-US" dirty="0" smtClean="0"/>
              <a:t>帳戶。</a:t>
            </a:r>
            <a:endParaRPr lang="en-US" altLang="zh-TW" dirty="0" smtClean="0"/>
          </a:p>
          <a:p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、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、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</a:t>
            </a:r>
            <a:r>
              <a:rPr lang="en-US" altLang="zh-TW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: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登入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後請先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編輯個人資料欄位上傳帳戶影本並確認銀行、</a:t>
            </a:r>
            <a:r>
              <a:rPr lang="zh-TW" altLang="en-US" sz="2800" b="1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分行號碼是否輸入正確確認。</a:t>
            </a:r>
            <a:endParaRPr lang="en-US" altLang="zh-TW" sz="2800" b="1" dirty="0" smtClean="0"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申請網站介紹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7320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 smtClean="0"/>
              <a:t>需使用</a:t>
            </a:r>
            <a:r>
              <a:rPr lang="en-US" altLang="zh-TW" sz="2800" dirty="0" err="1" smtClean="0"/>
              <a:t>google</a:t>
            </a:r>
            <a:r>
              <a:rPr lang="zh-TW" altLang="en-US" sz="2800" dirty="0" smtClean="0"/>
              <a:t>瀏覽器</a:t>
            </a:r>
            <a:endParaRPr lang="en-US" altLang="zh-TW" sz="2800" dirty="0" smtClean="0"/>
          </a:p>
          <a:p>
            <a:r>
              <a:rPr lang="zh-TW" altLang="en-US" sz="2800" dirty="0" smtClean="0"/>
              <a:t>網址：</a:t>
            </a:r>
            <a:r>
              <a:rPr lang="en-US" altLang="zh-TW" sz="2800" dirty="0" smtClean="0"/>
              <a:t> </a:t>
            </a:r>
            <a:r>
              <a:rPr lang="en-US" altLang="zh-TW" sz="2800" dirty="0">
                <a:hlinkClick r:id="rId2"/>
              </a:rPr>
              <a:t>https://bonus.ncut.edu.tw</a:t>
            </a:r>
            <a:r>
              <a:rPr lang="en-US" altLang="zh-TW" sz="2800" dirty="0" smtClean="0">
                <a:hlinkClick r:id="rId2"/>
              </a:rPr>
              <a:t>/</a:t>
            </a:r>
            <a:endParaRPr lang="en-US" altLang="zh-TW" sz="2800" dirty="0" smtClean="0"/>
          </a:p>
          <a:p>
            <a:r>
              <a:rPr lang="zh-TW" altLang="en-US" dirty="0" smtClean="0"/>
              <a:t>第一次登入請點選</a:t>
            </a:r>
            <a:r>
              <a:rPr lang="zh-TW" altLang="en-US" sz="3100" b="1" dirty="0" smtClean="0"/>
              <a:t>筆</a:t>
            </a:r>
            <a:r>
              <a:rPr lang="zh-TW" altLang="en-US" sz="3100" b="1" u="sng" dirty="0" smtClean="0">
                <a:hlinkClick r:id="rId3"/>
              </a:rPr>
              <a:t>🖋</a:t>
            </a:r>
            <a:r>
              <a:rPr lang="zh-TW" altLang="en-US" sz="3100" b="1" dirty="0" smtClean="0"/>
              <a:t>符號</a:t>
            </a:r>
            <a:r>
              <a:rPr lang="zh-TW" altLang="en-US" dirty="0" smtClean="0"/>
              <a:t>輸入學號按確定，再重新登入體育績優獎助學金系統。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621" t="44731" r="90516" b="51579"/>
          <a:stretch>
            <a:fillRect/>
          </a:stretch>
        </p:blipFill>
        <p:spPr bwMode="auto">
          <a:xfrm>
            <a:off x="5095240" y="150017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7114"/>
            <a:ext cx="4176464" cy="3022848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5400000">
            <a:off x="1008221" y="4112459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75656" y="3961474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登入單簽</a:t>
            </a:r>
            <a:r>
              <a:rPr lang="zh-TW" altLang="en-US" dirty="0"/>
              <a:t> </a:t>
            </a:r>
            <a:r>
              <a:rPr lang="zh-TW" altLang="en-US" dirty="0" smtClean="0"/>
              <a:t>應用程式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27114"/>
            <a:ext cx="3929068" cy="2923879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5400000">
            <a:off x="6498824" y="3642191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978809" y="392305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登入學號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登入時請優先確認個人基本資料是否正確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98" y="1447800"/>
            <a:ext cx="4820604" cy="4572000"/>
          </a:xfrm>
        </p:spPr>
      </p:pic>
      <p:sp>
        <p:nvSpPr>
          <p:cNvPr id="6" name="向右箭號 5"/>
          <p:cNvSpPr/>
          <p:nvPr/>
        </p:nvSpPr>
        <p:spPr>
          <a:xfrm>
            <a:off x="1738814" y="1844824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699792" y="3645024"/>
            <a:ext cx="572983" cy="4973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9608" y="1475492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Step1</a:t>
            </a:r>
            <a:r>
              <a:rPr lang="zh-TW" altLang="en-US" b="1" dirty="0" smtClean="0"/>
              <a:t>請</a:t>
            </a:r>
            <a:r>
              <a:rPr lang="zh-TW" altLang="en-US" b="1" dirty="0"/>
              <a:t>確認個人資料</a:t>
            </a:r>
          </a:p>
        </p:txBody>
      </p:sp>
      <p:sp>
        <p:nvSpPr>
          <p:cNvPr id="11" name="矩形 10"/>
          <p:cNvSpPr/>
          <p:nvPr/>
        </p:nvSpPr>
        <p:spPr>
          <a:xfrm>
            <a:off x="142727" y="3298492"/>
            <a:ext cx="44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Step2-</a:t>
            </a:r>
            <a:r>
              <a:rPr lang="zh-TW" altLang="en-US" b="1" dirty="0" smtClean="0"/>
              <a:t>個人帳戶銀行、分行代碼都必須正確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</a:t>
            </a:r>
            <a:r>
              <a:rPr lang="zh-TW" altLang="en-US" dirty="0"/>
              <a:t>申請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95936" y="1052736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Step3-</a:t>
            </a:r>
            <a:r>
              <a:rPr lang="zh-TW" altLang="en-US" sz="2000" b="1" dirty="0" smtClean="0"/>
              <a:t>請先選擇</a:t>
            </a:r>
            <a:r>
              <a:rPr lang="zh-TW" altLang="en-US" sz="2000" b="1" dirty="0"/>
              <a:t>申請項目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6283"/>
            <a:ext cx="7772400" cy="4515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869" y="5744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Step-4</a:t>
            </a:r>
            <a:r>
              <a:rPr lang="zh-TW" altLang="en-US" dirty="0" smtClean="0"/>
              <a:t>送件後，請到瀏覽待審查</a:t>
            </a:r>
            <a:r>
              <a:rPr lang="zh-TW" altLang="en-US" dirty="0" smtClean="0">
                <a:solidFill>
                  <a:schemeClr val="accent2"/>
                </a:solidFill>
              </a:rPr>
              <a:t>印出紙本</a:t>
            </a:r>
            <a:r>
              <a:rPr lang="zh-TW" altLang="en-US" dirty="0" smtClean="0"/>
              <a:t>，送體育室辦公室完成申請手續。</a:t>
            </a:r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 rot="5400000">
            <a:off x="7911781" y="1532542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48580"/>
            <a:ext cx="8316416" cy="269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可以到</a:t>
            </a:r>
            <a:r>
              <a:rPr lang="zh-TW" altLang="en-US" dirty="0" smtClean="0"/>
              <a:t>瀏覽歷史查詢是否符合與申請情形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9137"/>
            <a:ext cx="7772400" cy="3309326"/>
          </a:xfrm>
        </p:spPr>
      </p:pic>
    </p:spTree>
    <p:extLst>
      <p:ext uri="{BB962C8B-B14F-4D97-AF65-F5344CB8AC3E}">
        <p14:creationId xmlns:p14="http://schemas.microsoft.com/office/powerpoint/2010/main" val="3830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錄取名次及獎金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依本校體育績優生獎助學金實施要點規定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各項競賽於決賽名次確定，並公告於體育室網站後，即可開始申請獎助學金。受理</a:t>
            </a:r>
            <a:r>
              <a:rPr lang="zh-TW" altLang="en-US" dirty="0" smtClean="0"/>
              <a:t>至</a:t>
            </a:r>
            <a:r>
              <a:rPr lang="en-US" altLang="zh-TW" dirty="0" smtClean="0">
                <a:solidFill>
                  <a:srgbClr val="FF0000"/>
                </a:solidFill>
              </a:rPr>
              <a:t>12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15</a:t>
            </a:r>
            <a:r>
              <a:rPr lang="zh-TW" altLang="en-US" dirty="0" smtClean="0">
                <a:solidFill>
                  <a:srgbClr val="FF0000"/>
                </a:solidFill>
              </a:rPr>
              <a:t>日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止。</a:t>
            </a:r>
            <a:endParaRPr lang="en-US" altLang="zh-TW" dirty="0"/>
          </a:p>
          <a:p>
            <a:r>
              <a:rPr lang="zh-TW" altLang="zh-TW" dirty="0" smtClean="0"/>
              <a:t>依據</a:t>
            </a:r>
            <a:r>
              <a:rPr lang="zh-TW" altLang="zh-TW" dirty="0"/>
              <a:t>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None/>
            </a:pP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錄取名次及獎金</a:t>
            </a:r>
            <a:r>
              <a:rPr lang="en-US" altLang="zh-TW" dirty="0" smtClean="0"/>
              <a:t>-2</a:t>
            </a:r>
            <a:r>
              <a:rPr lang="zh-TW" altLang="en-US" dirty="0" smtClean="0"/>
              <a:t>擷取校內比賽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38325"/>
            <a:ext cx="7200900" cy="3790950"/>
          </a:xfrm>
        </p:spPr>
      </p:pic>
    </p:spTree>
    <p:extLst>
      <p:ext uri="{BB962C8B-B14F-4D97-AF65-F5344CB8AC3E}">
        <p14:creationId xmlns:p14="http://schemas.microsoft.com/office/powerpoint/2010/main" val="13318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5462</TotalTime>
  <Words>368</Words>
  <Application>Microsoft Office PowerPoint</Application>
  <PresentationFormat>如螢幕大小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華康POP1體W5</vt:lpstr>
      <vt:lpstr>華康POP1體W5(P)</vt:lpstr>
      <vt:lpstr>華康行楷體W5(P)</vt:lpstr>
      <vt:lpstr>微軟正黑體</vt:lpstr>
      <vt:lpstr>新細明體</vt:lpstr>
      <vt:lpstr>Calibri</vt:lpstr>
      <vt:lpstr>Franklin Gothic Book</vt:lpstr>
      <vt:lpstr>Perpetua</vt:lpstr>
      <vt:lpstr>Wingdings</vt:lpstr>
      <vt:lpstr>Wingdings 2</vt:lpstr>
      <vt:lpstr>公正</vt:lpstr>
      <vt:lpstr>國立勤益科技大學 體育績優生獎助金線上申請系統說明</vt:lpstr>
      <vt:lpstr>注意事項</vt:lpstr>
      <vt:lpstr>申請網站介紹</vt:lpstr>
      <vt:lpstr>登入時請優先確認個人基本資料是否正確</vt:lpstr>
      <vt:lpstr>開始申請</vt:lpstr>
      <vt:lpstr>Step-4送件後，請到瀏覽待審查印出紙本，送體育室辦公室完成申請手續。</vt:lpstr>
      <vt:lpstr>    可以到瀏覽歷史查詢是否符合與申請情形</vt:lpstr>
      <vt:lpstr>錄取名次及獎金-1</vt:lpstr>
      <vt:lpstr>錄取名次及獎金-2擷取校內比賽</vt:lpstr>
      <vt:lpstr>詢問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user</cp:lastModifiedBy>
  <cp:revision>246</cp:revision>
  <cp:lastPrinted>2022-02-25T09:38:19Z</cp:lastPrinted>
  <dcterms:created xsi:type="dcterms:W3CDTF">2017-02-18T07:57:00Z</dcterms:created>
  <dcterms:modified xsi:type="dcterms:W3CDTF">2023-11-02T12:28:12Z</dcterms:modified>
</cp:coreProperties>
</file>