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8"/>
  </p:handoutMasterIdLst>
  <p:sldIdLst>
    <p:sldId id="256" r:id="rId2"/>
    <p:sldId id="278" r:id="rId3"/>
    <p:sldId id="279" r:id="rId4"/>
    <p:sldId id="257" r:id="rId5"/>
    <p:sldId id="268" r:id="rId6"/>
    <p:sldId id="258" r:id="rId7"/>
    <p:sldId id="260" r:id="rId8"/>
    <p:sldId id="261" r:id="rId9"/>
    <p:sldId id="262" r:id="rId10"/>
    <p:sldId id="276" r:id="rId11"/>
    <p:sldId id="277" r:id="rId12"/>
    <p:sldId id="264" r:id="rId13"/>
    <p:sldId id="266" r:id="rId14"/>
    <p:sldId id="270" r:id="rId15"/>
    <p:sldId id="271" r:id="rId16"/>
    <p:sldId id="272" r:id="rId1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3s.nchu.edu.tw/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3s.nchu.edu.tw/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73034"/>
            <a:ext cx="4439986" cy="1752600"/>
          </a:xfrm>
        </p:spPr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58795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系際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盃競賽報名簡報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若有多個選手請重覆上一步驟直至完成。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39" y="1447800"/>
            <a:ext cx="6438122" cy="4572000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隊長請一定要勾選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1447800"/>
            <a:ext cx="6954252" cy="4572000"/>
          </a:xfrm>
        </p:spPr>
      </p:pic>
    </p:spTree>
    <p:extLst>
      <p:ext uri="{BB962C8B-B14F-4D97-AF65-F5344CB8AC3E}">
        <p14:creationId xmlns:p14="http://schemas.microsoft.com/office/powerpoint/2010/main" val="1167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報名狀況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014" y="1428736"/>
            <a:ext cx="71522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團體賽，每系需統一由一位同學代表註冊帳號報名，若超過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個系報名將由主辦單位確認後</a:t>
            </a:r>
            <a:r>
              <a:rPr lang="zh-TW" altLang="en-US" dirty="0"/>
              <a:t>只</a:t>
            </a:r>
            <a:r>
              <a:rPr lang="zh-TW" altLang="en-US" dirty="0" smtClean="0"/>
              <a:t>保留</a:t>
            </a:r>
            <a:r>
              <a:rPr lang="en-US" altLang="zh-TW" dirty="0" smtClean="0"/>
              <a:t>1</a:t>
            </a:r>
            <a:r>
              <a:rPr lang="zh-TW" altLang="en-US" dirty="0" smtClean="0"/>
              <a:t>系。</a:t>
            </a:r>
            <a:endParaRPr lang="en-US" altLang="zh-TW" dirty="0" smtClean="0"/>
          </a:p>
          <a:p>
            <a:r>
              <a:rPr lang="zh-TW" altLang="en-US" dirty="0" smtClean="0"/>
              <a:t>個人賽可由團體賽報名代表統一報，或同學自行申請帳號報名皆可。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依本校體育績優生獎助學金實施要點規定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u="sng" dirty="0" smtClean="0"/>
              <a:t>1.</a:t>
            </a:r>
            <a:r>
              <a:rPr lang="zh-TW" altLang="en-US" sz="2000" u="sng" dirty="0"/>
              <a:t>參賽選手</a:t>
            </a:r>
            <a:r>
              <a:rPr lang="en-US" altLang="zh-TW" sz="2000" u="sng" dirty="0"/>
              <a:t>3 </a:t>
            </a:r>
            <a:r>
              <a:rPr lang="zh-TW" altLang="en-US" sz="2000" u="sng" dirty="0"/>
              <a:t>隊</a:t>
            </a:r>
            <a:r>
              <a:rPr lang="en-US" altLang="zh-TW" sz="2000" u="sng" dirty="0"/>
              <a:t>(</a:t>
            </a:r>
            <a:r>
              <a:rPr lang="zh-TW" altLang="en-US" sz="2000" u="sng" dirty="0"/>
              <a:t>人</a:t>
            </a:r>
            <a:r>
              <a:rPr lang="en-US" altLang="zh-TW" sz="2000" u="sng" dirty="0"/>
              <a:t>)</a:t>
            </a:r>
            <a:r>
              <a:rPr lang="zh-TW" altLang="en-US" sz="2000" u="sng" dirty="0"/>
              <a:t>，錄取</a:t>
            </a:r>
            <a:r>
              <a:rPr lang="en-US" altLang="zh-TW" sz="2000" u="sng" dirty="0"/>
              <a:t>1</a:t>
            </a:r>
            <a:r>
              <a:rPr lang="zh-TW" altLang="en-US" sz="2000" u="sng" dirty="0"/>
              <a:t>名</a:t>
            </a:r>
            <a:r>
              <a:rPr lang="zh-TW" altLang="en-US" sz="2000" u="sng" dirty="0" smtClean="0"/>
              <a:t>。</a:t>
            </a:r>
            <a:endParaRPr lang="en-US" altLang="zh-TW" sz="2000" u="sng" dirty="0" smtClean="0"/>
          </a:p>
          <a:p>
            <a:pPr>
              <a:buNone/>
            </a:pPr>
            <a:r>
              <a:rPr lang="en-US" altLang="zh-TW" sz="2000" u="sng" dirty="0"/>
              <a:t>2</a:t>
            </a:r>
            <a:r>
              <a:rPr lang="en-US" altLang="zh-TW" sz="2000" u="sng" dirty="0" smtClean="0"/>
              <a:t>.</a:t>
            </a:r>
            <a:r>
              <a:rPr lang="zh-TW" altLang="en-US" sz="2000" u="sng" dirty="0" smtClean="0"/>
              <a:t>參賽選手</a:t>
            </a:r>
            <a:r>
              <a:rPr lang="en-US" altLang="zh-TW" sz="2000" u="sng" dirty="0" smtClean="0"/>
              <a:t>4-5</a:t>
            </a:r>
            <a:r>
              <a:rPr lang="zh-TW" altLang="en-US" sz="2000" u="sng" dirty="0" smtClean="0"/>
              <a:t>隊</a:t>
            </a:r>
            <a:r>
              <a:rPr lang="en-US" altLang="zh-TW" sz="2000" u="sng" dirty="0"/>
              <a:t>(</a:t>
            </a:r>
            <a:r>
              <a:rPr lang="zh-TW" altLang="en-US" sz="2000" u="sng" dirty="0"/>
              <a:t>人</a:t>
            </a:r>
            <a:r>
              <a:rPr lang="en-US" altLang="zh-TW" sz="2000" u="sng" dirty="0"/>
              <a:t>)</a:t>
            </a:r>
            <a:r>
              <a:rPr lang="zh-TW" altLang="en-US" sz="2000" u="sng" dirty="0"/>
              <a:t>，錄取</a:t>
            </a:r>
            <a:r>
              <a:rPr lang="en-US" altLang="zh-TW" sz="2000" u="sng" dirty="0"/>
              <a:t>2</a:t>
            </a:r>
            <a:r>
              <a:rPr lang="zh-TW" altLang="en-US" sz="2000" u="sng" dirty="0"/>
              <a:t>名。</a:t>
            </a:r>
          </a:p>
          <a:p>
            <a:pPr>
              <a:buNone/>
            </a:pPr>
            <a:r>
              <a:rPr lang="en-US" altLang="zh-TW" sz="2000" u="sng" dirty="0"/>
              <a:t>3.</a:t>
            </a:r>
            <a:r>
              <a:rPr lang="zh-TW" altLang="en-US" sz="2000" u="sng" dirty="0"/>
              <a:t>參賽</a:t>
            </a:r>
            <a:r>
              <a:rPr lang="zh-TW" altLang="en-US" sz="2000" u="sng" dirty="0" smtClean="0"/>
              <a:t>選手</a:t>
            </a:r>
            <a:r>
              <a:rPr lang="en-US" altLang="zh-TW" sz="2000" u="sng" dirty="0"/>
              <a:t>6</a:t>
            </a:r>
            <a:r>
              <a:rPr lang="zh-TW" altLang="en-US" sz="2000" u="sng" dirty="0" smtClean="0"/>
              <a:t>至</a:t>
            </a:r>
            <a:r>
              <a:rPr lang="en-US" altLang="zh-TW" sz="2000" u="sng" dirty="0"/>
              <a:t>8</a:t>
            </a:r>
            <a:r>
              <a:rPr lang="zh-TW" altLang="en-US" sz="2000" u="sng" dirty="0" smtClean="0"/>
              <a:t>隊</a:t>
            </a:r>
            <a:r>
              <a:rPr lang="en-US" altLang="zh-TW" sz="2000" u="sng" dirty="0"/>
              <a:t>(</a:t>
            </a:r>
            <a:r>
              <a:rPr lang="zh-TW" altLang="en-US" sz="2000" u="sng" dirty="0"/>
              <a:t>人</a:t>
            </a:r>
            <a:r>
              <a:rPr lang="en-US" altLang="zh-TW" sz="2000" u="sng" dirty="0"/>
              <a:t>)</a:t>
            </a:r>
            <a:r>
              <a:rPr lang="zh-TW" altLang="en-US" sz="2000" u="sng" dirty="0"/>
              <a:t>，錄取</a:t>
            </a:r>
            <a:r>
              <a:rPr lang="en-US" altLang="zh-TW" sz="2000" u="sng" dirty="0"/>
              <a:t>3</a:t>
            </a:r>
            <a:r>
              <a:rPr lang="zh-TW" altLang="en-US" sz="2000" u="sng" dirty="0"/>
              <a:t>名。</a:t>
            </a:r>
          </a:p>
          <a:p>
            <a:pPr>
              <a:buNone/>
            </a:pPr>
            <a:r>
              <a:rPr lang="en-US" altLang="zh-TW" sz="2000" u="sng" dirty="0" smtClean="0"/>
              <a:t>4.</a:t>
            </a:r>
            <a:r>
              <a:rPr lang="zh-TW" altLang="en-US" sz="2000" u="sng" dirty="0"/>
              <a:t>參賽</a:t>
            </a:r>
            <a:r>
              <a:rPr lang="zh-TW" altLang="en-US" sz="2000" u="sng" dirty="0" smtClean="0"/>
              <a:t>選手</a:t>
            </a:r>
            <a:r>
              <a:rPr lang="en-US" altLang="zh-TW" sz="2000" u="sng" dirty="0"/>
              <a:t>9</a:t>
            </a:r>
            <a:r>
              <a:rPr lang="zh-TW" altLang="en-US" sz="2000" u="sng" dirty="0" smtClean="0"/>
              <a:t>至</a:t>
            </a:r>
            <a:r>
              <a:rPr lang="en-US" altLang="zh-TW" sz="2000" u="sng" dirty="0" smtClean="0"/>
              <a:t>11</a:t>
            </a:r>
            <a:r>
              <a:rPr lang="zh-TW" altLang="en-US" sz="2000" u="sng" dirty="0" smtClean="0"/>
              <a:t>隊</a:t>
            </a:r>
            <a:r>
              <a:rPr lang="en-US" altLang="zh-TW" sz="2000" u="sng" dirty="0"/>
              <a:t>(</a:t>
            </a:r>
            <a:r>
              <a:rPr lang="zh-TW" altLang="en-US" sz="2000" u="sng" dirty="0"/>
              <a:t>人</a:t>
            </a:r>
            <a:r>
              <a:rPr lang="en-US" altLang="zh-TW" sz="2000" u="sng" dirty="0"/>
              <a:t>)</a:t>
            </a:r>
            <a:r>
              <a:rPr lang="zh-TW" altLang="en-US" sz="2000" u="sng" dirty="0"/>
              <a:t>，錄取</a:t>
            </a:r>
            <a:r>
              <a:rPr lang="en-US" altLang="zh-TW" sz="2000" u="sng" dirty="0"/>
              <a:t>4</a:t>
            </a:r>
            <a:r>
              <a:rPr lang="zh-TW" altLang="en-US" sz="2000" u="sng" dirty="0"/>
              <a:t>名。</a:t>
            </a:r>
          </a:p>
          <a:p>
            <a:pPr>
              <a:buNone/>
            </a:pPr>
            <a:r>
              <a:rPr lang="en-US" altLang="zh-TW" sz="2000" u="sng" dirty="0" smtClean="0"/>
              <a:t>5.</a:t>
            </a:r>
            <a:r>
              <a:rPr lang="zh-TW" altLang="en-US" sz="2000" u="sng" dirty="0" smtClean="0"/>
              <a:t>參賽選手</a:t>
            </a:r>
            <a:r>
              <a:rPr lang="en-US" altLang="zh-TW" sz="2000" u="sng" dirty="0" smtClean="0"/>
              <a:t>12</a:t>
            </a:r>
            <a:r>
              <a:rPr lang="zh-TW" altLang="en-US" sz="2000" u="sng" dirty="0" smtClean="0"/>
              <a:t>隊</a:t>
            </a:r>
            <a:r>
              <a:rPr lang="en-US" sz="2000" u="sng" dirty="0" smtClean="0"/>
              <a:t>(</a:t>
            </a:r>
            <a:r>
              <a:rPr lang="zh-TW" altLang="en-US" sz="2000" u="sng" dirty="0" smtClean="0"/>
              <a:t>人</a:t>
            </a:r>
            <a:r>
              <a:rPr lang="en-US" sz="2000" u="sng" dirty="0" smtClean="0"/>
              <a:t>)</a:t>
            </a:r>
            <a:r>
              <a:rPr lang="zh-TW" altLang="en-US" sz="2000" u="sng" dirty="0" smtClean="0"/>
              <a:t>以上，錄取</a:t>
            </a:r>
            <a:r>
              <a:rPr lang="en-US" sz="2000" u="sng" dirty="0" smtClean="0"/>
              <a:t>8</a:t>
            </a:r>
            <a:r>
              <a:rPr lang="zh-TW" altLang="en-US" sz="2000" u="sng" dirty="0" smtClean="0"/>
              <a:t>名。</a:t>
            </a:r>
          </a:p>
          <a:p>
            <a:r>
              <a:rPr lang="zh-TW" altLang="en-US" dirty="0" smtClean="0"/>
              <a:t>各項競賽於決賽名次確定，並公告於體育室網站後，即可開始申請獎助學金。受理至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30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止。</a:t>
            </a:r>
            <a:endParaRPr lang="en-US" altLang="zh-TW" dirty="0"/>
          </a:p>
          <a:p>
            <a:r>
              <a:rPr lang="zh-TW" altLang="zh-TW" dirty="0" smtClean="0"/>
              <a:t>依據</a:t>
            </a:r>
            <a:r>
              <a:rPr lang="zh-TW" altLang="zh-TW" dirty="0"/>
              <a:t>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申請表可至體育室辦公室索取或至體育室網站→表單下載→常用表單 取得。</a:t>
            </a:r>
            <a:endParaRPr lang="en-US" altLang="zh-TW" dirty="0" smtClean="0"/>
          </a:p>
          <a:p>
            <a:pPr>
              <a:buNone/>
            </a:pP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若對校長盃報名有任何疑問，請於上班時間</a:t>
            </a:r>
            <a:r>
              <a:rPr lang="en-US" altLang="zh-TW" dirty="0" smtClean="0"/>
              <a:t>1300-2100</a:t>
            </a:r>
            <a:r>
              <a:rPr lang="zh-TW" altLang="en-US" dirty="0" smtClean="0"/>
              <a:t>來電：</a:t>
            </a:r>
            <a:r>
              <a:rPr lang="en-US" altLang="zh-TW" dirty="0" smtClean="0"/>
              <a:t>04-23924505</a:t>
            </a:r>
            <a:r>
              <a:rPr lang="zh-TW" altLang="en-US" dirty="0" smtClean="0"/>
              <a:t>轉</a:t>
            </a:r>
            <a:r>
              <a:rPr lang="en-US" altLang="zh-TW" dirty="0" smtClean="0"/>
              <a:t>5621</a:t>
            </a:r>
            <a:r>
              <a:rPr lang="zh-TW" altLang="en-US" dirty="0" smtClean="0"/>
              <a:t>洽詢曾小姐或可寫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LINE 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@vrd4668d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428736"/>
            <a:ext cx="5976664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大學新生盃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571604" y="4714884"/>
            <a:ext cx="6024732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~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歡迎踴躍線上報名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桌面\體育室活動組官方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465" y="2779214"/>
            <a:ext cx="1800200" cy="172819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878904" y="270892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系際</a:t>
            </a:r>
            <a:r>
              <a:rPr lang="zh-TW" altLang="en-US" dirty="0" smtClean="0"/>
              <a:t>盃</a:t>
            </a:r>
            <a:r>
              <a:rPr lang="zh-TW" altLang="zh-TW" dirty="0" smtClean="0"/>
              <a:t>報名網站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5" y="3116671"/>
            <a:ext cx="1494474" cy="149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請</a:t>
            </a:r>
            <a:r>
              <a:rPr lang="zh-TW" altLang="en-US" dirty="0"/>
              <a:t>各項</a:t>
            </a:r>
            <a:r>
              <a:rPr lang="zh-TW" altLang="en-US" dirty="0" smtClean="0"/>
              <a:t>賽事</a:t>
            </a:r>
            <a:r>
              <a:rPr lang="zh-TW" altLang="en-US" dirty="0"/>
              <a:t>運動社團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工作人員</a:t>
            </a:r>
            <a:r>
              <a:rPr lang="zh-TW" altLang="en-US" dirty="0" smtClean="0"/>
              <a:t>協助注意事項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altLang="zh-TW" dirty="0" smtClean="0"/>
          </a:p>
          <a:p>
            <a:pPr lvl="0"/>
            <a:r>
              <a:rPr lang="zh-TW" altLang="en-US" dirty="0" smtClean="0"/>
              <a:t>工作人員請提醒參賽同學比賽</a:t>
            </a:r>
            <a:r>
              <a:rPr lang="zh-TW" altLang="en-US" dirty="0"/>
              <a:t>前後應佩戴口罩，並依主辦單位規劃的動</a:t>
            </a:r>
            <a:r>
              <a:rPr lang="zh-TW" altLang="en-US" dirty="0" smtClean="0"/>
              <a:t>線，</a:t>
            </a:r>
            <a:r>
              <a:rPr lang="zh-TW" altLang="en-US" dirty="0"/>
              <a:t>保持足夠社交距離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室內比賽不開放加油團入內</a:t>
            </a:r>
            <a:r>
              <a:rPr lang="en-US" altLang="zh-TW" dirty="0" smtClean="0"/>
              <a:t>)</a:t>
            </a:r>
          </a:p>
          <a:p>
            <a:pPr lvl="0">
              <a:lnSpc>
                <a:spcPct val="120000"/>
              </a:lnSpc>
            </a:pPr>
            <a:r>
              <a:rPr lang="zh-TW" altLang="zh-TW" dirty="0" smtClean="0"/>
              <a:t>協助</a:t>
            </a:r>
            <a:r>
              <a:rPr lang="zh-TW" altLang="zh-TW" dirty="0"/>
              <a:t>賽事之社團成員負責人會申請記小功</a:t>
            </a:r>
            <a:r>
              <a:rPr lang="en-US" altLang="zh-TW" dirty="0"/>
              <a:t>1</a:t>
            </a:r>
            <a:r>
              <a:rPr lang="zh-TW" altLang="zh-TW" dirty="0"/>
              <a:t>次、協助之社員嘉獎</a:t>
            </a:r>
            <a:r>
              <a:rPr lang="en-US" altLang="zh-TW" dirty="0"/>
              <a:t>1</a:t>
            </a:r>
            <a:r>
              <a:rPr lang="zh-TW" altLang="zh-TW" dirty="0"/>
              <a:t>次</a:t>
            </a:r>
            <a:r>
              <a:rPr lang="en-US" altLang="zh-TW" dirty="0"/>
              <a:t>(</a:t>
            </a:r>
            <a:r>
              <a:rPr lang="zh-TW" altLang="zh-TW" dirty="0"/>
              <a:t>可以更換服務時數擇一</a:t>
            </a:r>
            <a:r>
              <a:rPr lang="en-US" altLang="zh-TW" dirty="0"/>
              <a:t>)</a:t>
            </a:r>
            <a:r>
              <a:rPr lang="zh-TW" altLang="zh-TW" dirty="0"/>
              <a:t>，比賽期間提供工作人員便當，比賽前會用</a:t>
            </a:r>
            <a:r>
              <a:rPr lang="en-US" altLang="zh-TW" dirty="0"/>
              <a:t>LINE</a:t>
            </a:r>
            <a:r>
              <a:rPr lang="zh-TW" altLang="zh-TW" dirty="0"/>
              <a:t>詢問便當數量。賽事期間請社長統一登記工作人員的學號、姓名、服務時間，賽後送至體育室辦公室曾小姐，以便登記服務時數。</a:t>
            </a:r>
            <a:r>
              <a:rPr lang="en-US" altLang="zh-TW" dirty="0"/>
              <a:t>(</a:t>
            </a:r>
            <a:r>
              <a:rPr lang="zh-TW" altLang="zh-TW" dirty="0"/>
              <a:t>登記表單電子檔請至辦公室洽詢曾小姐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zh-TW" altLang="zh-TW" dirty="0"/>
              <a:t>請各社團負責人協助管控體育室所提供的</a:t>
            </a:r>
            <a:r>
              <a:rPr lang="zh-TW" altLang="zh-TW" dirty="0" smtClean="0"/>
              <a:t>器材，</a:t>
            </a:r>
            <a:r>
              <a:rPr lang="zh-TW" altLang="zh-TW" dirty="0"/>
              <a:t>請勿自行帶走，賽後請將所有的器材及球</a:t>
            </a:r>
            <a:r>
              <a:rPr lang="en-US" altLang="zh-TW" dirty="0"/>
              <a:t>..</a:t>
            </a:r>
            <a:r>
              <a:rPr lang="zh-TW" altLang="zh-TW" dirty="0"/>
              <a:t>等送回器材室，成績需當天送回辦公室進行</a:t>
            </a:r>
            <a:r>
              <a:rPr lang="zh-TW" altLang="zh-TW" dirty="0" smtClean="0"/>
              <a:t>登錄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若比賽時間延後；最慢隔天繳交成績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</a:t>
            </a:r>
            <a:r>
              <a:rPr lang="zh-TW" altLang="zh-TW" dirty="0"/>
              <a:t>以便即時在賽事網站公告比賽成績。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/>
              <a:t>報名網站介紹</a:t>
            </a:r>
          </a:p>
        </p:txBody>
      </p:sp>
    </p:spTree>
    <p:extLst>
      <p:ext uri="{BB962C8B-B14F-4D97-AF65-F5344CB8AC3E}">
        <p14:creationId xmlns:p14="http://schemas.microsoft.com/office/powerpoint/2010/main" val="3084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dirty="0" smtClean="0"/>
              <a:t>校長盃 帳號申請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需使用</a:t>
            </a:r>
            <a:r>
              <a:rPr lang="en-US" altLang="zh-TW" sz="2800" dirty="0" err="1" smtClean="0"/>
              <a:t>google</a:t>
            </a:r>
            <a:r>
              <a:rPr lang="zh-TW" altLang="en-US" sz="2800" dirty="0" smtClean="0"/>
              <a:t>瀏覽器</a:t>
            </a:r>
            <a:endParaRPr lang="en-US" altLang="zh-TW" sz="2800" dirty="0" smtClean="0"/>
          </a:p>
          <a:p>
            <a:r>
              <a:rPr lang="en-US" altLang="zh-TW" sz="2800" dirty="0" smtClean="0"/>
              <a:t>112</a:t>
            </a:r>
            <a:r>
              <a:rPr lang="zh-TW" altLang="en-US" sz="2800" dirty="0" smtClean="0"/>
              <a:t>年系際盃網址：</a:t>
            </a:r>
            <a:r>
              <a:rPr lang="en-US" altLang="zh-TW" sz="2800" dirty="0" smtClean="0">
                <a:hlinkClick r:id="rId2"/>
              </a:rPr>
              <a:t>ttp://</a:t>
            </a:r>
            <a:r>
              <a:rPr lang="en-US" altLang="zh-TW" sz="2800" dirty="0" smtClean="0"/>
              <a:t>spt.ncut.edu.tw/Sport/10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796136" cy="388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>112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年國立勤益科技大學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dirty="0" smtClean="0"/>
              <a:t>帳號申請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報名前請先詳閱競賽規程後再行報名。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網址：</a:t>
            </a:r>
            <a:r>
              <a:rPr lang="en-US" altLang="zh-TW" sz="2400" dirty="0">
                <a:hlinkClick r:id="rId2"/>
              </a:rPr>
              <a:t>ttp://</a:t>
            </a:r>
            <a:r>
              <a:rPr lang="en-US" altLang="zh-TW" sz="2400" dirty="0" smtClean="0"/>
              <a:t>spt.ncut.edu.tw/Sport/10</a:t>
            </a:r>
            <a:endParaRPr lang="zh-TW" altLang="en-US" dirty="0"/>
          </a:p>
          <a:p>
            <a:r>
              <a:rPr lang="zh-TW" altLang="en-US" dirty="0" smtClean="0"/>
              <a:t>團體賽請系隊長自行申請帳號報名。</a:t>
            </a:r>
            <a:endParaRPr lang="en-US" altLang="zh-TW" dirty="0" smtClean="0"/>
          </a:p>
          <a:p>
            <a:r>
              <a:rPr lang="zh-TW" altLang="en-US" dirty="0" smtClean="0"/>
              <a:t>個人賽桌球、羽球、網球、撞球 請同學自行申請帳號報名。</a:t>
            </a:r>
            <a:endParaRPr lang="en-US" altLang="zh-TW" dirty="0" smtClean="0"/>
          </a:p>
          <a:p>
            <a:r>
              <a:rPr lang="zh-TW" altLang="en-US" dirty="0" smtClean="0"/>
              <a:t>參加對象</a:t>
            </a:r>
            <a:r>
              <a:rPr lang="en-US" altLang="zh-TW" dirty="0" smtClean="0"/>
              <a:t>:</a:t>
            </a:r>
            <a:r>
              <a:rPr lang="zh-TW" altLang="zh-TW" dirty="0"/>
              <a:t>本學期註冊在學之正式學制學生為限參賽者須為相同系所</a:t>
            </a:r>
            <a:r>
              <a:rPr lang="en-US" altLang="zh-TW" dirty="0"/>
              <a:t>(</a:t>
            </a:r>
            <a:r>
              <a:rPr lang="zh-TW" altLang="zh-TW" dirty="0"/>
              <a:t>含研究生同系之日夜間部可組隊參賽，但不得跨系組隊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正式報名日期區間：</a:t>
            </a:r>
            <a:r>
              <a:rPr lang="zh-TW" altLang="en-US" dirty="0" smtClean="0"/>
              <a:t>即日起</a:t>
            </a:r>
            <a:r>
              <a:rPr lang="zh-TW" altLang="zh-TW" dirty="0" smtClean="0"/>
              <a:t>起至</a:t>
            </a:r>
            <a:r>
              <a:rPr lang="en-US" altLang="zh-TW" dirty="0" smtClean="0"/>
              <a:t>112</a:t>
            </a:r>
            <a:r>
              <a:rPr lang="zh-TW" altLang="zh-TW" dirty="0" smtClean="0"/>
              <a:t>年</a:t>
            </a:r>
            <a:r>
              <a:rPr lang="en-US" altLang="zh-TW" dirty="0"/>
              <a:t>4</a:t>
            </a:r>
            <a:r>
              <a:rPr lang="zh-TW" altLang="zh-TW" dirty="0" smtClean="0"/>
              <a:t>月</a:t>
            </a:r>
            <a:r>
              <a:rPr lang="en-US" altLang="zh-TW" dirty="0"/>
              <a:t>5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，</a:t>
            </a:r>
            <a:r>
              <a:rPr lang="en-US" altLang="zh-TW" dirty="0"/>
              <a:t>17:00</a:t>
            </a:r>
            <a:r>
              <a:rPr lang="zh-TW" altLang="zh-TW" dirty="0"/>
              <a:t>止</a:t>
            </a:r>
            <a:r>
              <a:rPr lang="zh-TW" altLang="zh-TW" dirty="0" smtClean="0"/>
              <a:t>。</a:t>
            </a:r>
          </a:p>
          <a:p>
            <a:pPr lvl="0"/>
            <a:r>
              <a:rPr lang="zh-TW" altLang="zh-TW" dirty="0" smtClean="0"/>
              <a:t>抽籤會議：</a:t>
            </a:r>
            <a:r>
              <a:rPr lang="en-US" altLang="zh-TW" dirty="0" smtClean="0"/>
              <a:t>112</a:t>
            </a:r>
            <a:r>
              <a:rPr lang="zh-TW" altLang="zh-TW" dirty="0" smtClean="0"/>
              <a:t>年月</a:t>
            </a:r>
            <a:r>
              <a:rPr lang="en-US" altLang="zh-TW" dirty="0"/>
              <a:t>4</a:t>
            </a:r>
            <a:r>
              <a:rPr lang="zh-TW" altLang="zh-TW" dirty="0" smtClean="0"/>
              <a:t>月</a:t>
            </a:r>
            <a:r>
              <a:rPr lang="en-US" altLang="zh-TW" dirty="0" smtClean="0"/>
              <a:t>12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下午</a:t>
            </a:r>
            <a:r>
              <a:rPr lang="en-US" altLang="zh-TW" dirty="0"/>
              <a:t>4</a:t>
            </a:r>
            <a:r>
              <a:rPr lang="zh-TW" altLang="zh-TW" dirty="0"/>
              <a:t>時</a:t>
            </a:r>
            <a:r>
              <a:rPr lang="en-US" altLang="zh-TW" dirty="0"/>
              <a:t>10</a:t>
            </a:r>
            <a:r>
              <a:rPr lang="zh-TW" altLang="zh-TW" dirty="0" smtClean="0"/>
              <a:t>分</a:t>
            </a:r>
            <a:r>
              <a:rPr lang="zh-TW" altLang="zh-TW" dirty="0" smtClean="0"/>
              <a:t>於</a:t>
            </a:r>
            <a:r>
              <a:rPr lang="zh-TW" altLang="en-US" dirty="0"/>
              <a:t>鹿鳴</a:t>
            </a:r>
            <a:r>
              <a:rPr lang="zh-TW" altLang="en-US" dirty="0" smtClean="0"/>
              <a:t>台</a:t>
            </a:r>
            <a:r>
              <a:rPr lang="en-US" altLang="zh-TW" dirty="0" smtClean="0"/>
              <a:t>B1</a:t>
            </a:r>
            <a:r>
              <a:rPr lang="zh-TW" altLang="zh-TW" dirty="0"/>
              <a:t>會議室公開電腦</a:t>
            </a:r>
            <a:r>
              <a:rPr lang="zh-TW" altLang="zh-TW" dirty="0" smtClean="0"/>
              <a:t>抽籤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自由參加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zh-TW" dirty="0"/>
              <a:t>比賽時間</a:t>
            </a:r>
            <a:r>
              <a:rPr lang="en-US" altLang="zh-TW" dirty="0"/>
              <a:t>:</a:t>
            </a:r>
            <a:r>
              <a:rPr lang="en-US" altLang="zh-TW" dirty="0" smtClean="0"/>
              <a:t>112</a:t>
            </a:r>
            <a:r>
              <a:rPr lang="zh-TW" altLang="zh-TW" dirty="0" smtClean="0"/>
              <a:t>年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 smtClean="0"/>
              <a:t>24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至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 smtClean="0"/>
              <a:t>26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 smtClean="0"/>
              <a:t>)</a:t>
            </a:r>
            <a:r>
              <a:rPr lang="zh-TW" altLang="en-US" dirty="0"/>
              <a:t>；各項賽事</a:t>
            </a:r>
            <a:r>
              <a:rPr lang="zh-TW" altLang="en-US" dirty="0" smtClean="0"/>
              <a:t>時間</a:t>
            </a:r>
            <a:r>
              <a:rPr lang="zh-TW" altLang="zh-TW" dirty="0" smtClean="0"/>
              <a:t>將</a:t>
            </a:r>
            <a:r>
              <a:rPr lang="zh-TW" altLang="zh-TW" dirty="0"/>
              <a:t>公告於賽事報名網站上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0"/>
            <a:r>
              <a:rPr lang="zh-TW" altLang="zh-TW" dirty="0" smtClean="0"/>
              <a:t>獎助金申請截止日</a:t>
            </a:r>
            <a:r>
              <a:rPr lang="en-US" altLang="zh-TW" dirty="0" smtClean="0"/>
              <a:t>:112</a:t>
            </a:r>
            <a:r>
              <a:rPr lang="zh-TW" altLang="zh-TW" dirty="0" smtClean="0"/>
              <a:t>年</a:t>
            </a:r>
            <a:r>
              <a:rPr lang="en-US" altLang="zh-TW" dirty="0"/>
              <a:t>6</a:t>
            </a:r>
            <a:r>
              <a:rPr lang="zh-TW" altLang="zh-TW" dirty="0"/>
              <a:t>月</a:t>
            </a:r>
            <a:r>
              <a:rPr lang="en-US" altLang="zh-TW" dirty="0"/>
              <a:t>30</a:t>
            </a:r>
            <a:r>
              <a:rPr lang="zh-TW" altLang="zh-TW" dirty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zh-TW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申請帳號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40" y="2183151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67354" y="21406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chemeClr val="accent1"/>
                </a:solidFill>
              </a:rPr>
              <a:t>參賽單位名稱 </a:t>
            </a:r>
            <a:r>
              <a:rPr lang="zh-TW" altLang="en-US" sz="2000" u="sng" dirty="0" smtClean="0">
                <a:solidFill>
                  <a:schemeClr val="accent1"/>
                </a:solidFill>
              </a:rPr>
              <a:t>請使用正式系名，例</a:t>
            </a:r>
            <a:r>
              <a:rPr lang="zh-TW" altLang="en-US" sz="2000" u="sng" dirty="0" smtClean="0">
                <a:solidFill>
                  <a:schemeClr val="accent1"/>
                </a:solidFill>
              </a:rPr>
              <a:t>：</a:t>
            </a:r>
            <a:r>
              <a:rPr lang="zh-TW" altLang="en-US" sz="2000" b="1" u="sng" dirty="0">
                <a:solidFill>
                  <a:schemeClr val="accent1"/>
                </a:solidFill>
              </a:rPr>
              <a:t>冷凍空調與能源系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34396" y="5489272"/>
            <a:ext cx="736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301208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7678662">
            <a:off x="3563888" y="312941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590382"/>
            <a:ext cx="547484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5580112" y="3429000"/>
            <a:ext cx="727316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580112" y="4435006"/>
            <a:ext cx="713810" cy="5781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16113" y="3429000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Step1-</a:t>
            </a:r>
            <a:r>
              <a:rPr lang="zh-TW" altLang="en-US" b="1" dirty="0" smtClean="0"/>
              <a:t>先新增團體或個人報名項目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2008300" y="4531451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Step2-</a:t>
            </a:r>
            <a:r>
              <a:rPr lang="zh-TW" altLang="en-US" b="1" dirty="0" smtClean="0"/>
              <a:t>報名期間新增或調整名單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56792"/>
            <a:ext cx="7772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3995936" y="1052736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請先選擇報名項目分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團體賽、個人賽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2250"/>
            <a:ext cx="7421787" cy="22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5" y="3717032"/>
            <a:ext cx="7417332" cy="26849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80112" y="4059891"/>
            <a:ext cx="285752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sz="2500" dirty="0" smtClean="0"/>
              <a:t>必填：領隊、隊長</a:t>
            </a:r>
            <a:endParaRPr lang="en-US" altLang="zh-TW" sz="2500" dirty="0" smtClean="0"/>
          </a:p>
          <a:p>
            <a:r>
              <a:rPr lang="zh-TW" altLang="en-US" sz="2500" dirty="0" smtClean="0"/>
              <a:t>領隊請填</a:t>
            </a:r>
            <a:r>
              <a:rPr lang="zh-TW" altLang="en-US" sz="2500" b="1" dirty="0" smtClean="0">
                <a:solidFill>
                  <a:srgbClr val="C00000"/>
                </a:solidFill>
                <a:latin typeface="+mj-ea"/>
                <a:ea typeface="+mj-ea"/>
              </a:rPr>
              <a:t>系主任</a:t>
            </a:r>
            <a:endParaRPr lang="en-US" altLang="zh-TW" sz="25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TW" altLang="en-US" sz="2500" dirty="0" smtClean="0"/>
              <a:t>隊長為競賽主要連絡人</a:t>
            </a:r>
            <a:endParaRPr lang="zh-TW" altLang="en-US" sz="2500" dirty="0"/>
          </a:p>
        </p:txBody>
      </p:sp>
      <p:sp>
        <p:nvSpPr>
          <p:cNvPr id="4" name="向右箭號 3"/>
          <p:cNvSpPr/>
          <p:nvPr/>
        </p:nvSpPr>
        <p:spPr>
          <a:xfrm rot="1277726">
            <a:off x="4860011" y="3894544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4020</TotalTime>
  <Words>854</Words>
  <Application>Microsoft Office PowerPoint</Application>
  <PresentationFormat>如螢幕大小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華康POP1體W5</vt:lpstr>
      <vt:lpstr>華康POP1體W5(P)</vt:lpstr>
      <vt:lpstr>微軟正黑體</vt:lpstr>
      <vt:lpstr>新細明體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系際盃競賽報名簡報 </vt:lpstr>
      <vt:lpstr>請各項賽事運動社團 工作人員協助注意事項</vt:lpstr>
      <vt:lpstr>PowerPoint 簡報</vt:lpstr>
      <vt:lpstr>國立勤益科技大學 校長盃 帳號申請</vt:lpstr>
      <vt:lpstr>112年國立勤益科技大學 帳號申請</vt:lpstr>
      <vt:lpstr>申請帳號</vt:lpstr>
      <vt:lpstr>開始報名</vt:lpstr>
      <vt:lpstr>開始報名</vt:lpstr>
      <vt:lpstr>開始報名</vt:lpstr>
      <vt:lpstr>    若有多個選手請重覆上一步驟直至完成。</vt:lpstr>
      <vt:lpstr>隊長請一定要勾選</vt:lpstr>
      <vt:lpstr>報名狀況</vt:lpstr>
      <vt:lpstr>注意事項:</vt:lpstr>
      <vt:lpstr>錄取名次及獎金</vt:lpstr>
      <vt:lpstr>詢問</vt:lpstr>
      <vt:lpstr>國立勤益科技大學新生盃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221</cp:revision>
  <cp:lastPrinted>2022-02-25T09:38:19Z</cp:lastPrinted>
  <dcterms:created xsi:type="dcterms:W3CDTF">2017-02-18T07:57:00Z</dcterms:created>
  <dcterms:modified xsi:type="dcterms:W3CDTF">2023-02-23T08:48:42Z</dcterms:modified>
</cp:coreProperties>
</file>